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300" r:id="rId4"/>
    <p:sldId id="301" r:id="rId5"/>
    <p:sldId id="292" r:id="rId6"/>
    <p:sldId id="294" r:id="rId7"/>
    <p:sldId id="308" r:id="rId8"/>
    <p:sldId id="302" r:id="rId9"/>
    <p:sldId id="309" r:id="rId10"/>
    <p:sldId id="303" r:id="rId11"/>
    <p:sldId id="310" r:id="rId12"/>
    <p:sldId id="311" r:id="rId13"/>
    <p:sldId id="312" r:id="rId14"/>
    <p:sldId id="313" r:id="rId15"/>
    <p:sldId id="314" r:id="rId16"/>
    <p:sldId id="315" r:id="rId17"/>
    <p:sldId id="264" r:id="rId18"/>
    <p:sldId id="265" r:id="rId19"/>
    <p:sldId id="266" r:id="rId20"/>
    <p:sldId id="267" r:id="rId21"/>
    <p:sldId id="268" r:id="rId22"/>
    <p:sldId id="277" r:id="rId23"/>
    <p:sldId id="290" r:id="rId24"/>
    <p:sldId id="276" r:id="rId25"/>
    <p:sldId id="291" r:id="rId26"/>
    <p:sldId id="304" r:id="rId27"/>
    <p:sldId id="296" r:id="rId28"/>
    <p:sldId id="297" r:id="rId29"/>
    <p:sldId id="258" r:id="rId30"/>
    <p:sldId id="259" r:id="rId31"/>
    <p:sldId id="298" r:id="rId32"/>
    <p:sldId id="299" r:id="rId33"/>
    <p:sldId id="316" r:id="rId34"/>
    <p:sldId id="305" r:id="rId35"/>
    <p:sldId id="269" r:id="rId36"/>
    <p:sldId id="306" r:id="rId37"/>
    <p:sldId id="272" r:id="rId38"/>
    <p:sldId id="307" r:id="rId39"/>
    <p:sldId id="295"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ưu Hoàng Ngọc Trinh" initials="LHNT" lastIdx="1" clrIdx="0">
    <p:extLst>
      <p:ext uri="{19B8F6BF-5375-455C-9EA6-DF929625EA0E}">
        <p15:presenceInfo xmlns:p15="http://schemas.microsoft.com/office/powerpoint/2012/main" userId="S::19477811.trinh@student.iuh.edu.vn::5622e9db-a290-4f64-8e58-8aaf730b387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9F9F9"/>
        </a:fontRef>
        <a:srgbClr val="F9F9F9"/>
      </a:tcTxStyle>
      <a:tcStyle>
        <a:tcBdr>
          <a:left>
            <a:ln w="25400" cap="flat">
              <a:solidFill>
                <a:srgbClr val="1A242E"/>
              </a:solidFill>
              <a:prstDash val="solid"/>
              <a:round/>
            </a:ln>
          </a:left>
          <a:right>
            <a:ln w="25400" cap="flat">
              <a:solidFill>
                <a:srgbClr val="1A242E"/>
              </a:solidFill>
              <a:prstDash val="solid"/>
              <a:round/>
            </a:ln>
          </a:right>
          <a:top>
            <a:ln w="25400" cap="flat">
              <a:solidFill>
                <a:srgbClr val="1A242E"/>
              </a:solidFill>
              <a:prstDash val="solid"/>
              <a:round/>
            </a:ln>
          </a:top>
          <a:bottom>
            <a:ln w="25400" cap="flat">
              <a:solidFill>
                <a:srgbClr val="1A242E"/>
              </a:solidFill>
              <a:prstDash val="solid"/>
              <a:round/>
            </a:ln>
          </a:bottom>
          <a:insideH>
            <a:ln w="25400" cap="flat">
              <a:solidFill>
                <a:srgbClr val="1A242E"/>
              </a:solidFill>
              <a:prstDash val="solid"/>
              <a:round/>
            </a:ln>
          </a:insideH>
          <a:insideV>
            <a:ln w="25400" cap="flat">
              <a:solidFill>
                <a:srgbClr val="1A242E"/>
              </a:solidFill>
              <a:prstDash val="solid"/>
              <a:round/>
            </a:ln>
          </a:insideV>
        </a:tcBdr>
        <a:fill>
          <a:solidFill>
            <a:srgbClr val="CDD7E5"/>
          </a:solidFill>
        </a:fill>
      </a:tcStyle>
    </a:wholeTbl>
    <a:band2H>
      <a:tcTxStyle/>
      <a:tcStyle>
        <a:tcBdr/>
        <a:fill>
          <a:solidFill>
            <a:srgbClr val="E7ECF2"/>
          </a:solidFill>
        </a:fill>
      </a:tcStyle>
    </a:band2H>
    <a:firstCol>
      <a:tcTxStyle b="on" i="off">
        <a:fontRef idx="minor">
          <a:srgbClr val="1A242E"/>
        </a:fontRef>
        <a:srgbClr val="1A242E"/>
      </a:tcTxStyle>
      <a:tcStyle>
        <a:tcBdr>
          <a:left>
            <a:ln w="25400" cap="flat">
              <a:solidFill>
                <a:srgbClr val="1A242E"/>
              </a:solidFill>
              <a:prstDash val="solid"/>
              <a:round/>
            </a:ln>
          </a:left>
          <a:right>
            <a:ln w="76200" cap="flat">
              <a:solidFill>
                <a:srgbClr val="1A242E"/>
              </a:solidFill>
              <a:prstDash val="solid"/>
              <a:round/>
            </a:ln>
          </a:right>
          <a:top>
            <a:ln w="25400" cap="flat">
              <a:solidFill>
                <a:srgbClr val="1A242E"/>
              </a:solidFill>
              <a:prstDash val="solid"/>
              <a:round/>
            </a:ln>
          </a:top>
          <a:bottom>
            <a:ln w="25400" cap="flat">
              <a:solidFill>
                <a:srgbClr val="1A242E"/>
              </a:solidFill>
              <a:prstDash val="solid"/>
              <a:round/>
            </a:ln>
          </a:bottom>
          <a:insideH>
            <a:ln w="25400" cap="flat">
              <a:solidFill>
                <a:srgbClr val="1A242E"/>
              </a:solidFill>
              <a:prstDash val="solid"/>
              <a:round/>
            </a:ln>
          </a:insideH>
          <a:insideV>
            <a:ln w="25400" cap="flat">
              <a:solidFill>
                <a:srgbClr val="1A242E"/>
              </a:solidFill>
              <a:prstDash val="solid"/>
              <a:round/>
            </a:ln>
          </a:insideV>
        </a:tcBdr>
        <a:fill>
          <a:solidFill>
            <a:srgbClr val="3B80B5"/>
          </a:solidFill>
        </a:fill>
      </a:tcStyle>
    </a:firstCol>
    <a:lastRow>
      <a:tcTxStyle b="on" i="off">
        <a:fontRef idx="minor">
          <a:srgbClr val="1A242E"/>
        </a:fontRef>
        <a:srgbClr val="1A242E"/>
      </a:tcTxStyle>
      <a:tcStyle>
        <a:tcBdr>
          <a:left>
            <a:ln w="25400" cap="flat">
              <a:solidFill>
                <a:srgbClr val="1A242E"/>
              </a:solidFill>
              <a:prstDash val="solid"/>
              <a:round/>
            </a:ln>
          </a:left>
          <a:right>
            <a:ln w="25400" cap="flat">
              <a:solidFill>
                <a:srgbClr val="1A242E"/>
              </a:solidFill>
              <a:prstDash val="solid"/>
              <a:round/>
            </a:ln>
          </a:right>
          <a:top>
            <a:ln w="76200" cap="flat">
              <a:solidFill>
                <a:srgbClr val="1A242E"/>
              </a:solidFill>
              <a:prstDash val="solid"/>
              <a:round/>
            </a:ln>
          </a:top>
          <a:bottom>
            <a:ln w="25400" cap="flat">
              <a:solidFill>
                <a:srgbClr val="1A242E"/>
              </a:solidFill>
              <a:prstDash val="solid"/>
              <a:round/>
            </a:ln>
          </a:bottom>
          <a:insideH>
            <a:ln w="25400" cap="flat">
              <a:solidFill>
                <a:srgbClr val="1A242E"/>
              </a:solidFill>
              <a:prstDash val="solid"/>
              <a:round/>
            </a:ln>
          </a:insideH>
          <a:insideV>
            <a:ln w="25400" cap="flat">
              <a:solidFill>
                <a:srgbClr val="1A242E"/>
              </a:solidFill>
              <a:prstDash val="solid"/>
              <a:round/>
            </a:ln>
          </a:insideV>
        </a:tcBdr>
        <a:fill>
          <a:solidFill>
            <a:srgbClr val="3B80B5"/>
          </a:solidFill>
        </a:fill>
      </a:tcStyle>
    </a:lastRow>
    <a:firstRow>
      <a:tcTxStyle b="on" i="off">
        <a:fontRef idx="minor">
          <a:srgbClr val="1A242E"/>
        </a:fontRef>
        <a:srgbClr val="1A242E"/>
      </a:tcTxStyle>
      <a:tcStyle>
        <a:tcBdr>
          <a:left>
            <a:ln w="25400" cap="flat">
              <a:solidFill>
                <a:srgbClr val="1A242E"/>
              </a:solidFill>
              <a:prstDash val="solid"/>
              <a:round/>
            </a:ln>
          </a:left>
          <a:right>
            <a:ln w="25400" cap="flat">
              <a:solidFill>
                <a:srgbClr val="1A242E"/>
              </a:solidFill>
              <a:prstDash val="solid"/>
              <a:round/>
            </a:ln>
          </a:right>
          <a:top>
            <a:ln w="25400" cap="flat">
              <a:solidFill>
                <a:srgbClr val="1A242E"/>
              </a:solidFill>
              <a:prstDash val="solid"/>
              <a:round/>
            </a:ln>
          </a:top>
          <a:bottom>
            <a:ln w="76200" cap="flat">
              <a:solidFill>
                <a:srgbClr val="1A242E"/>
              </a:solidFill>
              <a:prstDash val="solid"/>
              <a:round/>
            </a:ln>
          </a:bottom>
          <a:insideH>
            <a:ln w="25400" cap="flat">
              <a:solidFill>
                <a:srgbClr val="1A242E"/>
              </a:solidFill>
              <a:prstDash val="solid"/>
              <a:round/>
            </a:ln>
          </a:insideH>
          <a:insideV>
            <a:ln w="25400" cap="flat">
              <a:solidFill>
                <a:srgbClr val="1A242E"/>
              </a:solidFill>
              <a:prstDash val="solid"/>
              <a:round/>
            </a:ln>
          </a:insideV>
        </a:tcBdr>
        <a:fill>
          <a:solidFill>
            <a:srgbClr val="3B80B5"/>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35" d="100"/>
          <a:sy n="35"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1143000" y="685800"/>
            <a:ext cx="4572000" cy="3429000"/>
          </a:xfrm>
          <a:prstGeom prst="rect">
            <a:avLst/>
          </a:prstGeom>
        </p:spPr>
        <p:txBody>
          <a:bodyPr/>
          <a:lstStyle/>
          <a:p>
            <a:endParaRPr/>
          </a:p>
        </p:txBody>
      </p:sp>
      <p:sp>
        <p:nvSpPr>
          <p:cNvPr id="456" name="Shape 4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9Slide01 Noi dung ngan" panose="00000600000000000000" pitchFamily="2" charset="0"/>
        <a:ea typeface="#9Slide01 Noi dung ngan" panose="00000600000000000000" pitchFamily="2" charset="0"/>
        <a:cs typeface="#9Slide01 Noi dung ngan" panose="00000600000000000000" pitchFamily="2" charset="0"/>
        <a:sym typeface="Lucida Grande"/>
      </a:defRPr>
    </a:lvl1pPr>
    <a:lvl2pPr defTabSz="457200" latinLnBrk="0">
      <a:defRPr sz="2200">
        <a:latin typeface="Lucida Grande"/>
        <a:ea typeface="Lucida Grande"/>
        <a:cs typeface="Lucida Grande"/>
        <a:sym typeface="Lucida Grande"/>
      </a:defRPr>
    </a:lvl2pPr>
    <a:lvl3pPr defTabSz="457200" latinLnBrk="0">
      <a:defRPr sz="2200">
        <a:latin typeface="Lucida Grande"/>
        <a:ea typeface="Lucida Grande"/>
        <a:cs typeface="Lucida Grande"/>
        <a:sym typeface="Lucida Grande"/>
      </a:defRPr>
    </a:lvl3pPr>
    <a:lvl4pPr defTabSz="457200" latinLnBrk="0">
      <a:defRPr sz="2200">
        <a:latin typeface="Lucida Grande"/>
        <a:ea typeface="Lucida Grande"/>
        <a:cs typeface="Lucida Grande"/>
        <a:sym typeface="Lucida Grande"/>
      </a:defRPr>
    </a:lvl4pPr>
    <a:lvl5pPr defTabSz="457200" latinLnBrk="0">
      <a:defRPr sz="2200">
        <a:latin typeface="Lucida Grande"/>
        <a:ea typeface="Lucida Grande"/>
        <a:cs typeface="Lucida Grande"/>
        <a:sym typeface="Lucida Grande"/>
      </a:defRPr>
    </a:lvl5pPr>
    <a:lvl6pPr defTabSz="457200" latinLnBrk="0">
      <a:defRPr sz="2200">
        <a:latin typeface="Lucida Grande"/>
        <a:ea typeface="Lucida Grande"/>
        <a:cs typeface="Lucida Grande"/>
        <a:sym typeface="Lucida Grande"/>
      </a:defRPr>
    </a:lvl6pPr>
    <a:lvl7pPr defTabSz="457200" latinLnBrk="0">
      <a:defRPr sz="2200">
        <a:latin typeface="Lucida Grande"/>
        <a:ea typeface="Lucida Grande"/>
        <a:cs typeface="Lucida Grande"/>
        <a:sym typeface="Lucida Grande"/>
      </a:defRPr>
    </a:lvl7pPr>
    <a:lvl8pPr defTabSz="457200" latinLnBrk="0">
      <a:defRPr sz="2200">
        <a:latin typeface="Lucida Grande"/>
        <a:ea typeface="Lucida Grande"/>
        <a:cs typeface="Lucida Grande"/>
        <a:sym typeface="Lucida Grande"/>
      </a:defRPr>
    </a:lvl8pPr>
    <a:lvl9pPr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Circle"/>
          <p:cNvSpPr/>
          <p:nvPr/>
        </p:nvSpPr>
        <p:spPr>
          <a:xfrm>
            <a:off x="-812800" y="8077200"/>
            <a:ext cx="5283200" cy="5283200"/>
          </a:xfrm>
          <a:prstGeom prst="ellipse">
            <a:avLst/>
          </a:pr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2" name="Circle"/>
          <p:cNvSpPr/>
          <p:nvPr/>
        </p:nvSpPr>
        <p:spPr>
          <a:xfrm>
            <a:off x="22961040" y="-190506"/>
            <a:ext cx="5080001" cy="5080001"/>
          </a:xfrm>
          <a:prstGeom prst="ellipse">
            <a:avLst/>
          </a:prstGeom>
          <a:ln w="254000">
            <a:solidFill>
              <a:srgbClr val="90D4D2"/>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grpSp>
        <p:nvGrpSpPr>
          <p:cNvPr id="22" name="Group"/>
          <p:cNvGrpSpPr/>
          <p:nvPr/>
        </p:nvGrpSpPr>
        <p:grpSpPr>
          <a:xfrm>
            <a:off x="15018315" y="2620531"/>
            <a:ext cx="9974733" cy="11935712"/>
            <a:chOff x="0" y="0"/>
            <a:chExt cx="9974731" cy="11935710"/>
          </a:xfrm>
        </p:grpSpPr>
        <p:sp>
          <p:nvSpPr>
            <p:cNvPr id="13" name="Rectangle"/>
            <p:cNvSpPr/>
            <p:nvPr/>
          </p:nvSpPr>
          <p:spPr>
            <a:xfrm>
              <a:off x="2050484" y="2008619"/>
              <a:ext cx="5892801" cy="8064507"/>
            </a:xfrm>
            <a:prstGeom prst="rect">
              <a:avLst/>
            </a:prstGeom>
            <a:solidFill>
              <a:srgbClr val="3B80B5"/>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nvGrpSpPr>
            <p:cNvPr id="21" name="Group"/>
            <p:cNvGrpSpPr/>
            <p:nvPr/>
          </p:nvGrpSpPr>
          <p:grpSpPr>
            <a:xfrm>
              <a:off x="0" y="-1"/>
              <a:ext cx="9974732" cy="11935712"/>
              <a:chOff x="0" y="0"/>
              <a:chExt cx="9974731" cy="11935711"/>
            </a:xfrm>
          </p:grpSpPr>
          <p:sp>
            <p:nvSpPr>
              <p:cNvPr id="14" name="Rectangle"/>
              <p:cNvSpPr/>
              <p:nvPr/>
            </p:nvSpPr>
            <p:spPr>
              <a:xfrm rot="19800000">
                <a:off x="-406961" y="2046728"/>
                <a:ext cx="8350254" cy="609601"/>
              </a:xfrm>
              <a:prstGeom prst="rect">
                <a:avLst/>
              </a:prstGeom>
              <a:solidFill>
                <a:srgbClr val="1A242E"/>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5" name="Rectangle"/>
              <p:cNvSpPr/>
              <p:nvPr/>
            </p:nvSpPr>
            <p:spPr>
              <a:xfrm rot="19800000">
                <a:off x="-561" y="3212837"/>
                <a:ext cx="8350254" cy="609601"/>
              </a:xfrm>
              <a:prstGeom prst="rect">
                <a:avLst/>
              </a:prstGeom>
              <a:solidFill>
                <a:srgbClr val="1A242E"/>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6" name="Rectangle"/>
              <p:cNvSpPr/>
              <p:nvPr/>
            </p:nvSpPr>
            <p:spPr>
              <a:xfrm rot="19800000">
                <a:off x="405839" y="4402581"/>
                <a:ext cx="8350254" cy="609601"/>
              </a:xfrm>
              <a:prstGeom prst="rect">
                <a:avLst/>
              </a:prstGeom>
              <a:solidFill>
                <a:srgbClr val="1A242E"/>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7" name="Rectangle"/>
              <p:cNvSpPr/>
              <p:nvPr/>
            </p:nvSpPr>
            <p:spPr>
              <a:xfrm rot="19800000">
                <a:off x="812239" y="5621781"/>
                <a:ext cx="8350254" cy="609601"/>
              </a:xfrm>
              <a:prstGeom prst="rect">
                <a:avLst/>
              </a:prstGeom>
              <a:solidFill>
                <a:srgbClr val="1A242E"/>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8" name="Rectangle"/>
              <p:cNvSpPr/>
              <p:nvPr/>
            </p:nvSpPr>
            <p:spPr>
              <a:xfrm rot="19800000">
                <a:off x="1218639" y="6840981"/>
                <a:ext cx="8350254" cy="609601"/>
              </a:xfrm>
              <a:prstGeom prst="rect">
                <a:avLst/>
              </a:prstGeom>
              <a:solidFill>
                <a:srgbClr val="1A242E"/>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9" name="Rectangle"/>
              <p:cNvSpPr/>
              <p:nvPr/>
            </p:nvSpPr>
            <p:spPr>
              <a:xfrm rot="19800000">
                <a:off x="1625039" y="8060181"/>
                <a:ext cx="8350255" cy="609601"/>
              </a:xfrm>
              <a:prstGeom prst="rect">
                <a:avLst/>
              </a:prstGeom>
              <a:solidFill>
                <a:srgbClr val="1A242E"/>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20" name="Rectangle"/>
              <p:cNvSpPr/>
              <p:nvPr/>
            </p:nvSpPr>
            <p:spPr>
              <a:xfrm rot="19800000">
                <a:off x="2031439" y="9279381"/>
                <a:ext cx="8350255" cy="609601"/>
              </a:xfrm>
              <a:prstGeom prst="rect">
                <a:avLst/>
              </a:prstGeom>
              <a:solidFill>
                <a:srgbClr val="1A242E"/>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grpSp>
      <p:sp>
        <p:nvSpPr>
          <p:cNvPr id="23" name="Triangle"/>
          <p:cNvSpPr/>
          <p:nvPr/>
        </p:nvSpPr>
        <p:spPr>
          <a:xfrm>
            <a:off x="609609" y="3549653"/>
            <a:ext cx="4064000" cy="3048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4" name="Rectangle"/>
          <p:cNvSpPr/>
          <p:nvPr/>
        </p:nvSpPr>
        <p:spPr>
          <a:xfrm>
            <a:off x="2438400" y="1822454"/>
            <a:ext cx="19507200" cy="10160001"/>
          </a:xfrm>
          <a:prstGeom prst="rect">
            <a:avLst/>
          </a:prstGeom>
          <a:ln w="254000" cap="sq">
            <a:solidFill>
              <a:srgbClr val="604A7B"/>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5" name="Triangle"/>
          <p:cNvSpPr/>
          <p:nvPr/>
        </p:nvSpPr>
        <p:spPr>
          <a:xfrm>
            <a:off x="1422409" y="2533654"/>
            <a:ext cx="4064000" cy="3048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6" name="Circle"/>
          <p:cNvSpPr/>
          <p:nvPr/>
        </p:nvSpPr>
        <p:spPr>
          <a:xfrm>
            <a:off x="15443200" y="8223253"/>
            <a:ext cx="2438400" cy="2438401"/>
          </a:xfrm>
          <a:prstGeom prst="ellipse">
            <a:avLst/>
          </a:prstGeom>
          <a:ln w="254000">
            <a:solidFill>
              <a:srgbClr val="FFD14F"/>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7" name="Rectangle"/>
          <p:cNvSpPr/>
          <p:nvPr/>
        </p:nvSpPr>
        <p:spPr>
          <a:xfrm rot="5400000">
            <a:off x="5275229" y="10109206"/>
            <a:ext cx="422345" cy="1219201"/>
          </a:xfrm>
          <a:prstGeom prst="rect">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8" name="Rectangle"/>
          <p:cNvSpPr/>
          <p:nvPr/>
        </p:nvSpPr>
        <p:spPr>
          <a:xfrm>
            <a:off x="18084801" y="-32306"/>
            <a:ext cx="515973" cy="3029506"/>
          </a:xfrm>
          <a:prstGeom prst="rect">
            <a:avLst/>
          </a:prstGeom>
          <a:solidFill>
            <a:srgbClr val="F96A6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9" name="Rectangle"/>
          <p:cNvSpPr/>
          <p:nvPr/>
        </p:nvSpPr>
        <p:spPr>
          <a:xfrm>
            <a:off x="18991225" y="-32306"/>
            <a:ext cx="515973" cy="3029506"/>
          </a:xfrm>
          <a:prstGeom prst="rect">
            <a:avLst/>
          </a:prstGeom>
          <a:solidFill>
            <a:srgbClr val="F96A6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0" name="Title Text"/>
          <p:cNvSpPr txBox="1">
            <a:spLocks noGrp="1"/>
          </p:cNvSpPr>
          <p:nvPr>
            <p:ph type="title"/>
          </p:nvPr>
        </p:nvSpPr>
        <p:spPr>
          <a:xfrm>
            <a:off x="3251200" y="2349498"/>
            <a:ext cx="17973674" cy="7329942"/>
          </a:xfrm>
          <a:prstGeom prst="rect">
            <a:avLst/>
          </a:prstGeom>
        </p:spPr>
        <p:txBody>
          <a:bodyPr lIns="91437" tIns="91437" rIns="91437" bIns="91437"/>
          <a:lstStyle>
            <a:lvl1pPr>
              <a:lnSpc>
                <a:spcPct val="100000"/>
              </a:lnSpc>
              <a:defRPr sz="12000" spc="1600"/>
            </a:lvl1pPr>
          </a:lstStyle>
          <a:p>
            <a:r>
              <a:t>Title Text</a:t>
            </a:r>
          </a:p>
        </p:txBody>
      </p:sp>
      <p:sp>
        <p:nvSpPr>
          <p:cNvPr id="31"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s with Captions 1">
    <p:spTree>
      <p:nvGrpSpPr>
        <p:cNvPr id="1" name=""/>
        <p:cNvGrpSpPr/>
        <p:nvPr/>
      </p:nvGrpSpPr>
      <p:grpSpPr>
        <a:xfrm>
          <a:off x="0" y="0"/>
          <a:ext cx="0" cy="0"/>
          <a:chOff x="0" y="0"/>
          <a:chExt cx="0" cy="0"/>
        </a:xfrm>
      </p:grpSpPr>
      <p:sp>
        <p:nvSpPr>
          <p:cNvPr id="372" name="Circle"/>
          <p:cNvSpPr/>
          <p:nvPr/>
        </p:nvSpPr>
        <p:spPr>
          <a:xfrm>
            <a:off x="4267201" y="1574801"/>
            <a:ext cx="3213098" cy="3213098"/>
          </a:xfrm>
          <a:prstGeom prst="ellipse">
            <a:avLst/>
          </a:prstGeom>
          <a:solidFill>
            <a:srgbClr val="604A7B"/>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73" name="Rectangle"/>
          <p:cNvSpPr/>
          <p:nvPr/>
        </p:nvSpPr>
        <p:spPr>
          <a:xfrm rot="5400000">
            <a:off x="1719236" y="6561176"/>
            <a:ext cx="422337" cy="1016001"/>
          </a:xfrm>
          <a:prstGeom prst="rect">
            <a:avLst/>
          </a:prstGeom>
          <a:solidFill>
            <a:srgbClr val="604A7B"/>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74" name="Rectangle"/>
          <p:cNvSpPr/>
          <p:nvPr/>
        </p:nvSpPr>
        <p:spPr>
          <a:xfrm>
            <a:off x="-203200" y="1981200"/>
            <a:ext cx="5486400" cy="6096000"/>
          </a:xfrm>
          <a:prstGeom prst="rect">
            <a:avLst/>
          </a:prstGeom>
          <a:ln w="127000" cap="sq">
            <a:solidFill>
              <a:srgbClr val="FFD14F">
                <a:alpha val="50000"/>
              </a:srgbClr>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75" name="Circle"/>
          <p:cNvSpPr/>
          <p:nvPr/>
        </p:nvSpPr>
        <p:spPr>
          <a:xfrm>
            <a:off x="4064001" y="1168401"/>
            <a:ext cx="3213098" cy="3213098"/>
          </a:xfrm>
          <a:prstGeom prst="ellipse">
            <a:avLst/>
          </a:prstGeom>
          <a:ln w="127000">
            <a:solidFill>
              <a:srgbClr val="90D4D2">
                <a:alpha val="50000"/>
              </a:srgbClr>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76" name="Title Text"/>
          <p:cNvSpPr txBox="1">
            <a:spLocks noGrp="1"/>
          </p:cNvSpPr>
          <p:nvPr>
            <p:ph type="title"/>
          </p:nvPr>
        </p:nvSpPr>
        <p:spPr>
          <a:xfrm>
            <a:off x="406400" y="3210128"/>
            <a:ext cx="4876800" cy="3647872"/>
          </a:xfrm>
          <a:prstGeom prst="rect">
            <a:avLst/>
          </a:prstGeom>
        </p:spPr>
        <p:txBody>
          <a:bodyPr/>
          <a:lstStyle>
            <a:lvl1pPr>
              <a:lnSpc>
                <a:spcPct val="100000"/>
              </a:lnSpc>
              <a:defRPr sz="7200" b="1"/>
            </a:lvl1pPr>
          </a:lstStyle>
          <a:p>
            <a:r>
              <a:t>Title Text</a:t>
            </a:r>
          </a:p>
        </p:txBody>
      </p:sp>
      <p:sp>
        <p:nvSpPr>
          <p:cNvPr id="377"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1_Custom Layout">
    <p:spTree>
      <p:nvGrpSpPr>
        <p:cNvPr id="1" name=""/>
        <p:cNvGrpSpPr/>
        <p:nvPr/>
      </p:nvGrpSpPr>
      <p:grpSpPr>
        <a:xfrm>
          <a:off x="0" y="0"/>
          <a:ext cx="0" cy="0"/>
          <a:chOff x="0" y="0"/>
          <a:chExt cx="0" cy="0"/>
        </a:xfrm>
      </p:grpSpPr>
      <p:sp>
        <p:nvSpPr>
          <p:cNvPr id="394" name="Image"/>
          <p:cNvSpPr>
            <a:spLocks noGrp="1"/>
          </p:cNvSpPr>
          <p:nvPr>
            <p:ph type="pic" sz="half" idx="13"/>
          </p:nvPr>
        </p:nvSpPr>
        <p:spPr>
          <a:xfrm>
            <a:off x="0" y="2"/>
            <a:ext cx="17068800" cy="6654801"/>
          </a:xfrm>
          <a:prstGeom prst="rect">
            <a:avLst/>
          </a:prstGeom>
        </p:spPr>
        <p:txBody>
          <a:bodyPr tIns="45719" bIns="45719">
            <a:noAutofit/>
          </a:bodyPr>
          <a:lstStyle>
            <a:lvl1pPr>
              <a:defRPr/>
            </a:lvl1pPr>
          </a:lstStyle>
          <a:p>
            <a:endParaRPr/>
          </a:p>
        </p:txBody>
      </p:sp>
      <p:sp>
        <p:nvSpPr>
          <p:cNvPr id="395" name="Image"/>
          <p:cNvSpPr>
            <a:spLocks noGrp="1"/>
          </p:cNvSpPr>
          <p:nvPr>
            <p:ph type="pic" sz="half" idx="14"/>
          </p:nvPr>
        </p:nvSpPr>
        <p:spPr>
          <a:xfrm>
            <a:off x="7289800" y="7061200"/>
            <a:ext cx="17068800" cy="6654800"/>
          </a:xfrm>
          <a:prstGeom prst="rect">
            <a:avLst/>
          </a:prstGeom>
        </p:spPr>
        <p:txBody>
          <a:bodyPr tIns="45719" bIns="45719">
            <a:noAutofit/>
          </a:bodyPr>
          <a:lstStyle>
            <a:lvl1pPr>
              <a:defRPr/>
            </a:lvl1pPr>
          </a:lstStyle>
          <a:p>
            <a:endParaRPr/>
          </a:p>
        </p:txBody>
      </p:sp>
      <p:sp>
        <p:nvSpPr>
          <p:cNvPr id="396" name="Title Text"/>
          <p:cNvSpPr txBox="1">
            <a:spLocks noGrp="1"/>
          </p:cNvSpPr>
          <p:nvPr>
            <p:ph type="title"/>
          </p:nvPr>
        </p:nvSpPr>
        <p:spPr>
          <a:xfrm>
            <a:off x="406400" y="7467600"/>
            <a:ext cx="6096000" cy="5892800"/>
          </a:xfrm>
          <a:prstGeom prst="rect">
            <a:avLst/>
          </a:prstGeom>
        </p:spPr>
        <p:txBody>
          <a:bodyPr anchor="b"/>
          <a:lstStyle>
            <a:lvl1pPr>
              <a:defRPr b="1" spc="1600"/>
            </a:lvl1pPr>
          </a:lstStyle>
          <a:p>
            <a:r>
              <a:t>Title Text</a:t>
            </a:r>
          </a:p>
        </p:txBody>
      </p:sp>
      <p:sp>
        <p:nvSpPr>
          <p:cNvPr id="397"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3_Custom Layout">
    <p:spTree>
      <p:nvGrpSpPr>
        <p:cNvPr id="1" name=""/>
        <p:cNvGrpSpPr/>
        <p:nvPr/>
      </p:nvGrpSpPr>
      <p:grpSpPr>
        <a:xfrm>
          <a:off x="0" y="0"/>
          <a:ext cx="0" cy="0"/>
          <a:chOff x="0" y="0"/>
          <a:chExt cx="0" cy="0"/>
        </a:xfrm>
      </p:grpSpPr>
      <p:sp>
        <p:nvSpPr>
          <p:cNvPr id="404" name="Image"/>
          <p:cNvSpPr>
            <a:spLocks noGrp="1"/>
          </p:cNvSpPr>
          <p:nvPr>
            <p:ph type="pic" idx="13"/>
          </p:nvPr>
        </p:nvSpPr>
        <p:spPr>
          <a:xfrm>
            <a:off x="0" y="0"/>
            <a:ext cx="10972800" cy="13716000"/>
          </a:xfrm>
          <a:prstGeom prst="rect">
            <a:avLst/>
          </a:prstGeom>
        </p:spPr>
        <p:txBody>
          <a:bodyPr tIns="45719" bIns="45719">
            <a:noAutofit/>
          </a:bodyPr>
          <a:lstStyle>
            <a:lvl1pPr>
              <a:defRPr/>
            </a:lvl1pPr>
          </a:lstStyle>
          <a:p>
            <a:endParaRPr/>
          </a:p>
        </p:txBody>
      </p:sp>
      <p:sp>
        <p:nvSpPr>
          <p:cNvPr id="405" name="Image"/>
          <p:cNvSpPr>
            <a:spLocks noGrp="1"/>
          </p:cNvSpPr>
          <p:nvPr>
            <p:ph type="pic" sz="half" idx="14"/>
          </p:nvPr>
        </p:nvSpPr>
        <p:spPr>
          <a:xfrm>
            <a:off x="11379200" y="2"/>
            <a:ext cx="6096000" cy="13716001"/>
          </a:xfrm>
          <a:prstGeom prst="rect">
            <a:avLst/>
          </a:prstGeom>
        </p:spPr>
        <p:txBody>
          <a:bodyPr tIns="45719" bIns="45719">
            <a:noAutofit/>
          </a:bodyPr>
          <a:lstStyle>
            <a:lvl1pPr>
              <a:defRPr/>
            </a:lvl1pPr>
          </a:lstStyle>
          <a:p>
            <a:endParaRPr/>
          </a:p>
        </p:txBody>
      </p:sp>
      <p:sp>
        <p:nvSpPr>
          <p:cNvPr id="406" name="Title Text"/>
          <p:cNvSpPr txBox="1">
            <a:spLocks noGrp="1"/>
          </p:cNvSpPr>
          <p:nvPr>
            <p:ph type="title"/>
          </p:nvPr>
        </p:nvSpPr>
        <p:spPr>
          <a:xfrm>
            <a:off x="17881600" y="965200"/>
            <a:ext cx="6096000" cy="5892800"/>
          </a:xfrm>
          <a:prstGeom prst="rect">
            <a:avLst/>
          </a:prstGeom>
        </p:spPr>
        <p:txBody>
          <a:bodyPr/>
          <a:lstStyle>
            <a:lvl1pPr algn="r">
              <a:defRPr b="1" spc="1600"/>
            </a:lvl1pPr>
          </a:lstStyle>
          <a:p>
            <a:r>
              <a:t>Title Text</a:t>
            </a:r>
          </a:p>
        </p:txBody>
      </p:sp>
      <p:sp>
        <p:nvSpPr>
          <p:cNvPr id="407"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4_Custom Layout">
    <p:spTree>
      <p:nvGrpSpPr>
        <p:cNvPr id="1" name=""/>
        <p:cNvGrpSpPr/>
        <p:nvPr/>
      </p:nvGrpSpPr>
      <p:grpSpPr>
        <a:xfrm>
          <a:off x="0" y="0"/>
          <a:ext cx="0" cy="0"/>
          <a:chOff x="0" y="0"/>
          <a:chExt cx="0" cy="0"/>
        </a:xfrm>
      </p:grpSpPr>
      <p:sp>
        <p:nvSpPr>
          <p:cNvPr id="414" name="Rectangle"/>
          <p:cNvSpPr/>
          <p:nvPr/>
        </p:nvSpPr>
        <p:spPr>
          <a:xfrm>
            <a:off x="19507200" y="1955804"/>
            <a:ext cx="4876800" cy="368300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415" name="Shape"/>
          <p:cNvSpPr/>
          <p:nvPr/>
        </p:nvSpPr>
        <p:spPr>
          <a:xfrm rot="4553849">
            <a:off x="17467654" y="573359"/>
            <a:ext cx="3911596" cy="5206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1600" y="0"/>
                </a:lnTo>
                <a:lnTo>
                  <a:pt x="20881" y="21600"/>
                </a:lnTo>
                <a:close/>
              </a:path>
            </a:pathLst>
          </a:custGeom>
          <a:solidFill>
            <a:srgbClr val="FFD14F">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416" name="Shape"/>
          <p:cNvSpPr/>
          <p:nvPr/>
        </p:nvSpPr>
        <p:spPr>
          <a:xfrm rot="4553849">
            <a:off x="18447957" y="573359"/>
            <a:ext cx="3911596" cy="5206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1600" y="0"/>
                </a:lnTo>
                <a:lnTo>
                  <a:pt x="20881" y="21600"/>
                </a:lnTo>
                <a:close/>
              </a:path>
            </a:pathLst>
          </a:custGeom>
          <a:solidFill>
            <a:srgbClr val="FFD14F">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417" name="Shape"/>
          <p:cNvSpPr/>
          <p:nvPr/>
        </p:nvSpPr>
        <p:spPr>
          <a:xfrm rot="4553849">
            <a:off x="19463957" y="573359"/>
            <a:ext cx="3911596" cy="5206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1600" y="0"/>
                </a:lnTo>
                <a:lnTo>
                  <a:pt x="20881" y="21600"/>
                </a:lnTo>
                <a:close/>
              </a:path>
            </a:pathLst>
          </a:custGeom>
          <a:solidFill>
            <a:srgbClr val="FFD14F">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418" name="Image"/>
          <p:cNvSpPr>
            <a:spLocks noGrp="1"/>
          </p:cNvSpPr>
          <p:nvPr>
            <p:ph type="pic" sz="quarter" idx="13"/>
          </p:nvPr>
        </p:nvSpPr>
        <p:spPr>
          <a:xfrm>
            <a:off x="1719446" y="1549390"/>
            <a:ext cx="2438401" cy="2438401"/>
          </a:xfrm>
          <a:prstGeom prst="rect">
            <a:avLst/>
          </a:prstGeom>
        </p:spPr>
        <p:txBody>
          <a:bodyPr tIns="45719" bIns="45719">
            <a:noAutofit/>
          </a:bodyPr>
          <a:lstStyle>
            <a:lvl1pPr>
              <a:defRPr/>
            </a:lvl1pPr>
          </a:lstStyle>
          <a:p>
            <a:endParaRPr/>
          </a:p>
        </p:txBody>
      </p:sp>
      <p:sp>
        <p:nvSpPr>
          <p:cNvPr id="419" name="Image"/>
          <p:cNvSpPr>
            <a:spLocks noGrp="1"/>
          </p:cNvSpPr>
          <p:nvPr>
            <p:ph type="pic" sz="quarter" idx="14"/>
          </p:nvPr>
        </p:nvSpPr>
        <p:spPr>
          <a:xfrm>
            <a:off x="1719446" y="5211631"/>
            <a:ext cx="2438401" cy="2438401"/>
          </a:xfrm>
          <a:prstGeom prst="rect">
            <a:avLst/>
          </a:prstGeom>
        </p:spPr>
        <p:txBody>
          <a:bodyPr tIns="45719" bIns="45719">
            <a:noAutofit/>
          </a:bodyPr>
          <a:lstStyle>
            <a:lvl1pPr>
              <a:defRPr/>
            </a:lvl1pPr>
          </a:lstStyle>
          <a:p>
            <a:endParaRPr/>
          </a:p>
        </p:txBody>
      </p:sp>
      <p:sp>
        <p:nvSpPr>
          <p:cNvPr id="420" name="Image"/>
          <p:cNvSpPr>
            <a:spLocks noGrp="1"/>
          </p:cNvSpPr>
          <p:nvPr>
            <p:ph type="pic" sz="quarter" idx="15"/>
          </p:nvPr>
        </p:nvSpPr>
        <p:spPr>
          <a:xfrm>
            <a:off x="1719446" y="8889993"/>
            <a:ext cx="2438401" cy="2438401"/>
          </a:xfrm>
          <a:prstGeom prst="rect">
            <a:avLst/>
          </a:prstGeom>
        </p:spPr>
        <p:txBody>
          <a:bodyPr tIns="45719" bIns="45719">
            <a:noAutofit/>
          </a:bodyPr>
          <a:lstStyle>
            <a:lvl1pPr>
              <a:defRPr/>
            </a:lvl1pPr>
          </a:lstStyle>
          <a:p>
            <a:endParaRPr/>
          </a:p>
        </p:txBody>
      </p:sp>
      <p:sp>
        <p:nvSpPr>
          <p:cNvPr id="421" name="Title Text"/>
          <p:cNvSpPr txBox="1">
            <a:spLocks noGrp="1"/>
          </p:cNvSpPr>
          <p:nvPr>
            <p:ph type="title"/>
          </p:nvPr>
        </p:nvSpPr>
        <p:spPr>
          <a:xfrm>
            <a:off x="16023775" y="3223292"/>
            <a:ext cx="7344227" cy="3634712"/>
          </a:xfrm>
          <a:prstGeom prst="rect">
            <a:avLst/>
          </a:prstGeom>
        </p:spPr>
        <p:txBody>
          <a:bodyPr/>
          <a:lstStyle>
            <a:lvl1pPr algn="r">
              <a:lnSpc>
                <a:spcPct val="100000"/>
              </a:lnSpc>
              <a:defRPr sz="6600"/>
            </a:lvl1pPr>
          </a:lstStyle>
          <a:p>
            <a:r>
              <a:t>Title Text</a:t>
            </a:r>
          </a:p>
        </p:txBody>
      </p:sp>
      <p:sp>
        <p:nvSpPr>
          <p:cNvPr id="422"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449"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Pictures with Captions 1">
    <p:spTree>
      <p:nvGrpSpPr>
        <p:cNvPr id="1" name=""/>
        <p:cNvGrpSpPr/>
        <p:nvPr/>
      </p:nvGrpSpPr>
      <p:grpSpPr>
        <a:xfrm>
          <a:off x="0" y="0"/>
          <a:ext cx="0" cy="0"/>
          <a:chOff x="0" y="0"/>
          <a:chExt cx="0" cy="0"/>
        </a:xfrm>
      </p:grpSpPr>
      <p:grpSp>
        <p:nvGrpSpPr>
          <p:cNvPr id="122" name="Group"/>
          <p:cNvGrpSpPr/>
          <p:nvPr/>
        </p:nvGrpSpPr>
        <p:grpSpPr>
          <a:xfrm>
            <a:off x="1421705" y="-531472"/>
            <a:ext cx="8054146" cy="13030706"/>
            <a:chOff x="38494" y="22225"/>
            <a:chExt cx="8054144" cy="13030705"/>
          </a:xfrm>
        </p:grpSpPr>
        <p:sp>
          <p:nvSpPr>
            <p:cNvPr id="120" name="Rectangle"/>
            <p:cNvSpPr/>
            <p:nvPr/>
          </p:nvSpPr>
          <p:spPr>
            <a:xfrm rot="7200000">
              <a:off x="-3192284" y="6226393"/>
              <a:ext cx="14515702" cy="622371"/>
            </a:xfrm>
            <a:prstGeom prst="rect">
              <a:avLst/>
            </a:prstGeom>
            <a:solidFill>
              <a:srgbClr val="3B80B5"/>
            </a:solidFill>
            <a:ln w="12700" cap="flat">
              <a:noFill/>
              <a:miter lim="400000"/>
            </a:ln>
            <a:effectLst/>
          </p:spPr>
          <p:txBody>
            <a:bodyPr wrap="square" lIns="91439" tIns="91439" rIns="91439" bIns="91439" numCol="1" anchor="ctr">
              <a:noAutofit/>
            </a:bodyPr>
            <a:lstStyle/>
            <a:p>
              <a:pPr algn="ctr">
                <a:defRPr>
                  <a:solidFill>
                    <a:srgbClr val="1A242E"/>
                  </a:solidFill>
                </a:defRPr>
              </a:pPr>
              <a:endParaRPr>
                <a:latin typeface="#9Slide01 Tieu de ngan" panose="00000800000000000000" pitchFamily="2" charset="0"/>
              </a:endParaRPr>
            </a:p>
          </p:txBody>
        </p:sp>
        <p:sp>
          <p:nvSpPr>
            <p:cNvPr id="121" name="Text"/>
            <p:cNvSpPr txBox="1"/>
            <p:nvPr/>
          </p:nvSpPr>
          <p:spPr>
            <a:xfrm rot="7200000">
              <a:off x="-3192285" y="6077838"/>
              <a:ext cx="14515703" cy="9194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ctr">
              <a:spAutoFit/>
            </a:bodyPr>
            <a:lstStyle>
              <a:lvl1pPr algn="ctr">
                <a:defRPr sz="4800">
                  <a:solidFill>
                    <a:srgbClr val="1A242E"/>
                  </a:solidFill>
                </a:defRPr>
              </a:lvl1pPr>
            </a:lstStyle>
            <a:p>
              <a:r>
                <a:rPr>
                  <a:latin typeface="#9Slide01 Tieu de ngan" panose="00000800000000000000" pitchFamily="2" charset="0"/>
                </a:rPr>
                <a:t> </a:t>
              </a:r>
            </a:p>
          </p:txBody>
        </p:sp>
      </p:grpSp>
      <p:sp>
        <p:nvSpPr>
          <p:cNvPr id="123" name="Circle"/>
          <p:cNvSpPr/>
          <p:nvPr/>
        </p:nvSpPr>
        <p:spPr>
          <a:xfrm>
            <a:off x="4267201" y="1574801"/>
            <a:ext cx="3213098" cy="3213098"/>
          </a:xfrm>
          <a:prstGeom prst="ellipse">
            <a:avLst/>
          </a:prstGeom>
          <a:solidFill>
            <a:srgbClr val="604A7B"/>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24" name="Rectangle"/>
          <p:cNvSpPr/>
          <p:nvPr/>
        </p:nvSpPr>
        <p:spPr>
          <a:xfrm rot="5400000">
            <a:off x="11277599" y="-1574797"/>
            <a:ext cx="609601" cy="23164809"/>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25" name="Rectangle"/>
          <p:cNvSpPr/>
          <p:nvPr/>
        </p:nvSpPr>
        <p:spPr>
          <a:xfrm rot="5400000">
            <a:off x="1719235" y="6561176"/>
            <a:ext cx="422337" cy="1016001"/>
          </a:xfrm>
          <a:prstGeom prst="rect">
            <a:avLst/>
          </a:prstGeom>
          <a:solidFill>
            <a:srgbClr val="604A7B"/>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grpSp>
        <p:nvGrpSpPr>
          <p:cNvPr id="128" name="Group"/>
          <p:cNvGrpSpPr/>
          <p:nvPr/>
        </p:nvGrpSpPr>
        <p:grpSpPr>
          <a:xfrm>
            <a:off x="8560459" y="-696897"/>
            <a:ext cx="8363086" cy="4237290"/>
            <a:chOff x="17337" y="40929"/>
            <a:chExt cx="8363084" cy="4237288"/>
          </a:xfrm>
        </p:grpSpPr>
        <p:sp>
          <p:nvSpPr>
            <p:cNvPr id="126" name="Rectangle"/>
            <p:cNvSpPr/>
            <p:nvPr/>
          </p:nvSpPr>
          <p:spPr>
            <a:xfrm rot="1377433">
              <a:off x="-147601" y="1848388"/>
              <a:ext cx="8692962" cy="622371"/>
            </a:xfrm>
            <a:prstGeom prst="rect">
              <a:avLst/>
            </a:prstGeom>
            <a:solidFill>
              <a:srgbClr val="3B80B5"/>
            </a:solidFill>
            <a:ln w="12700" cap="flat">
              <a:noFill/>
              <a:miter lim="400000"/>
            </a:ln>
            <a:effectLst/>
          </p:spPr>
          <p:txBody>
            <a:bodyPr wrap="square" lIns="91439" tIns="91439" rIns="91439" bIns="91439" numCol="1" anchor="ctr">
              <a:noAutofit/>
            </a:bodyPr>
            <a:lstStyle/>
            <a:p>
              <a:pPr algn="ctr">
                <a:defRPr>
                  <a:solidFill>
                    <a:srgbClr val="1A242E"/>
                  </a:solidFill>
                </a:defRPr>
              </a:pPr>
              <a:endParaRPr>
                <a:latin typeface="#9Slide01 Tieu de ngan" panose="00000800000000000000" pitchFamily="2" charset="0"/>
              </a:endParaRPr>
            </a:p>
          </p:txBody>
        </p:sp>
        <p:sp>
          <p:nvSpPr>
            <p:cNvPr id="127" name="Text"/>
            <p:cNvSpPr txBox="1"/>
            <p:nvPr/>
          </p:nvSpPr>
          <p:spPr>
            <a:xfrm rot="1377433">
              <a:off x="-147601" y="1699833"/>
              <a:ext cx="8692962" cy="9194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ctr">
              <a:spAutoFit/>
            </a:bodyPr>
            <a:lstStyle>
              <a:lvl1pPr algn="ctr">
                <a:defRPr sz="4800">
                  <a:solidFill>
                    <a:srgbClr val="1A242E"/>
                  </a:solidFill>
                </a:defRPr>
              </a:lvl1pPr>
            </a:lstStyle>
            <a:p>
              <a:r>
                <a:rPr>
                  <a:latin typeface="#9Slide01 Tieu de ngan" panose="00000800000000000000" pitchFamily="2" charset="0"/>
                </a:rPr>
                <a:t> </a:t>
              </a:r>
            </a:p>
          </p:txBody>
        </p:sp>
      </p:grpSp>
      <p:grpSp>
        <p:nvGrpSpPr>
          <p:cNvPr id="131" name="Group"/>
          <p:cNvGrpSpPr/>
          <p:nvPr/>
        </p:nvGrpSpPr>
        <p:grpSpPr>
          <a:xfrm>
            <a:off x="17024288" y="-657872"/>
            <a:ext cx="677106" cy="4204684"/>
            <a:chOff x="993366" y="37410"/>
            <a:chExt cx="677105" cy="4204682"/>
          </a:xfrm>
        </p:grpSpPr>
        <p:sp>
          <p:nvSpPr>
            <p:cNvPr id="129" name="Rectangle"/>
            <p:cNvSpPr/>
            <p:nvPr/>
          </p:nvSpPr>
          <p:spPr>
            <a:xfrm rot="17618934">
              <a:off x="-770422" y="1828565"/>
              <a:ext cx="4204682" cy="622371"/>
            </a:xfrm>
            <a:prstGeom prst="rect">
              <a:avLst/>
            </a:prstGeom>
            <a:solidFill>
              <a:srgbClr val="3B80B5"/>
            </a:solidFill>
            <a:ln w="12700" cap="flat">
              <a:noFill/>
              <a:miter lim="400000"/>
            </a:ln>
            <a:effectLst/>
          </p:spPr>
          <p:txBody>
            <a:bodyPr wrap="square" lIns="91439" tIns="91439" rIns="91439" bIns="91439" numCol="1" anchor="ctr">
              <a:noAutofit/>
            </a:bodyPr>
            <a:lstStyle/>
            <a:p>
              <a:pPr algn="ctr">
                <a:defRPr>
                  <a:solidFill>
                    <a:srgbClr val="1A242E"/>
                  </a:solidFill>
                </a:defRPr>
              </a:pPr>
              <a:endParaRPr>
                <a:latin typeface="#9Slide01 Tieu de ngan" panose="00000800000000000000" pitchFamily="2" charset="0"/>
              </a:endParaRPr>
            </a:p>
          </p:txBody>
        </p:sp>
        <p:sp>
          <p:nvSpPr>
            <p:cNvPr id="130" name="Text"/>
            <p:cNvSpPr txBox="1"/>
            <p:nvPr/>
          </p:nvSpPr>
          <p:spPr>
            <a:xfrm rot="17618934">
              <a:off x="-770422" y="1801198"/>
              <a:ext cx="4204682" cy="6771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ctr">
              <a:spAutoFit/>
            </a:bodyPr>
            <a:lstStyle>
              <a:lvl1pPr algn="ctr">
                <a:defRPr sz="4800" baseline="-15500">
                  <a:solidFill>
                    <a:srgbClr val="1A242E"/>
                  </a:solidFill>
                </a:defRPr>
              </a:lvl1pPr>
            </a:lstStyle>
            <a:p>
              <a:r>
                <a:rPr>
                  <a:latin typeface="#9Slide01 Tieu de ngan" panose="00000800000000000000" pitchFamily="2" charset="0"/>
                </a:rPr>
                <a:t> </a:t>
              </a:r>
            </a:p>
          </p:txBody>
        </p:sp>
      </p:grpSp>
      <p:grpSp>
        <p:nvGrpSpPr>
          <p:cNvPr id="134" name="Group"/>
          <p:cNvGrpSpPr/>
          <p:nvPr/>
        </p:nvGrpSpPr>
        <p:grpSpPr>
          <a:xfrm>
            <a:off x="17620460" y="-742937"/>
            <a:ext cx="4617459" cy="2650665"/>
            <a:chOff x="17337" y="40929"/>
            <a:chExt cx="4617458" cy="2650664"/>
          </a:xfrm>
        </p:grpSpPr>
        <p:sp>
          <p:nvSpPr>
            <p:cNvPr id="132" name="Rectangle"/>
            <p:cNvSpPr/>
            <p:nvPr/>
          </p:nvSpPr>
          <p:spPr>
            <a:xfrm rot="1377433">
              <a:off x="13491" y="1055076"/>
              <a:ext cx="4625151" cy="622371"/>
            </a:xfrm>
            <a:prstGeom prst="rect">
              <a:avLst/>
            </a:prstGeom>
            <a:solidFill>
              <a:srgbClr val="3B80B5"/>
            </a:solidFill>
            <a:ln w="12700" cap="flat">
              <a:noFill/>
              <a:miter lim="400000"/>
            </a:ln>
            <a:effectLst/>
          </p:spPr>
          <p:txBody>
            <a:bodyPr wrap="square" lIns="91439" tIns="91439" rIns="91439" bIns="91439" numCol="1" anchor="ctr">
              <a:noAutofit/>
            </a:bodyPr>
            <a:lstStyle/>
            <a:p>
              <a:pPr algn="ctr">
                <a:defRPr>
                  <a:solidFill>
                    <a:srgbClr val="1A242E"/>
                  </a:solidFill>
                </a:defRPr>
              </a:pPr>
              <a:endParaRPr>
                <a:latin typeface="#9Slide01 Tieu de ngan" panose="00000800000000000000" pitchFamily="2" charset="0"/>
              </a:endParaRPr>
            </a:p>
          </p:txBody>
        </p:sp>
        <p:sp>
          <p:nvSpPr>
            <p:cNvPr id="133" name="Text"/>
            <p:cNvSpPr txBox="1"/>
            <p:nvPr/>
          </p:nvSpPr>
          <p:spPr>
            <a:xfrm rot="1377433">
              <a:off x="13491" y="906521"/>
              <a:ext cx="4625152" cy="9194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ctr">
              <a:spAutoFit/>
            </a:bodyPr>
            <a:lstStyle>
              <a:lvl1pPr algn="ctr">
                <a:defRPr sz="4800">
                  <a:solidFill>
                    <a:srgbClr val="1A242E"/>
                  </a:solidFill>
                </a:defRPr>
              </a:lvl1pPr>
            </a:lstStyle>
            <a:p>
              <a:r>
                <a:rPr>
                  <a:latin typeface="#9Slide01 Tieu de ngan" panose="00000800000000000000" pitchFamily="2" charset="0"/>
                </a:rPr>
                <a:t> </a:t>
              </a:r>
            </a:p>
          </p:txBody>
        </p:sp>
      </p:grpSp>
      <p:grpSp>
        <p:nvGrpSpPr>
          <p:cNvPr id="137" name="Group"/>
          <p:cNvGrpSpPr/>
          <p:nvPr/>
        </p:nvGrpSpPr>
        <p:grpSpPr>
          <a:xfrm>
            <a:off x="21702038" y="-225977"/>
            <a:ext cx="677106" cy="1961516"/>
            <a:chOff x="543465" y="131599"/>
            <a:chExt cx="677105" cy="1961515"/>
          </a:xfrm>
        </p:grpSpPr>
        <p:sp>
          <p:nvSpPr>
            <p:cNvPr id="135" name="Rectangle"/>
            <p:cNvSpPr/>
            <p:nvPr/>
          </p:nvSpPr>
          <p:spPr>
            <a:xfrm rot="17618934">
              <a:off x="-98740" y="801171"/>
              <a:ext cx="1961515" cy="622371"/>
            </a:xfrm>
            <a:prstGeom prst="rect">
              <a:avLst/>
            </a:prstGeom>
            <a:solidFill>
              <a:srgbClr val="3B80B5"/>
            </a:solidFill>
            <a:ln w="12700" cap="flat">
              <a:noFill/>
              <a:miter lim="400000"/>
            </a:ln>
            <a:effectLst/>
          </p:spPr>
          <p:txBody>
            <a:bodyPr wrap="square" lIns="91439" tIns="91439" rIns="91439" bIns="91439" numCol="1" anchor="ctr">
              <a:noAutofit/>
            </a:bodyPr>
            <a:lstStyle/>
            <a:p>
              <a:pPr algn="ctr">
                <a:defRPr>
                  <a:solidFill>
                    <a:srgbClr val="1A242E"/>
                  </a:solidFill>
                </a:defRPr>
              </a:pPr>
              <a:endParaRPr>
                <a:latin typeface="#9Slide01 Tieu de ngan" panose="00000800000000000000" pitchFamily="2" charset="0"/>
              </a:endParaRPr>
            </a:p>
          </p:txBody>
        </p:sp>
        <p:sp>
          <p:nvSpPr>
            <p:cNvPr id="136" name="Text"/>
            <p:cNvSpPr txBox="1"/>
            <p:nvPr/>
          </p:nvSpPr>
          <p:spPr>
            <a:xfrm rot="17618934">
              <a:off x="-98740" y="773804"/>
              <a:ext cx="1961515" cy="6771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ctr">
              <a:spAutoFit/>
            </a:bodyPr>
            <a:lstStyle>
              <a:lvl1pPr algn="ctr">
                <a:defRPr sz="4800" baseline="-15500">
                  <a:solidFill>
                    <a:srgbClr val="1A242E"/>
                  </a:solidFill>
                </a:defRPr>
              </a:lvl1pPr>
            </a:lstStyle>
            <a:p>
              <a:r>
                <a:rPr>
                  <a:latin typeface="#9Slide01 Tieu de ngan" panose="00000800000000000000" pitchFamily="2" charset="0"/>
                </a:rPr>
                <a:t> </a:t>
              </a:r>
            </a:p>
          </p:txBody>
        </p:sp>
      </p:grpSp>
      <p:sp>
        <p:nvSpPr>
          <p:cNvPr id="138" name="Rectangle"/>
          <p:cNvSpPr/>
          <p:nvPr/>
        </p:nvSpPr>
        <p:spPr>
          <a:xfrm>
            <a:off x="-203200" y="1981200"/>
            <a:ext cx="5486400" cy="6096000"/>
          </a:xfrm>
          <a:prstGeom prst="rect">
            <a:avLst/>
          </a:prstGeom>
          <a:ln w="127000" cap="sq">
            <a:solidFill>
              <a:srgbClr val="FFD14F">
                <a:alpha val="50000"/>
              </a:srgbClr>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39" name="Circle"/>
          <p:cNvSpPr/>
          <p:nvPr/>
        </p:nvSpPr>
        <p:spPr>
          <a:xfrm>
            <a:off x="4064001" y="1168401"/>
            <a:ext cx="3213098" cy="3213098"/>
          </a:xfrm>
          <a:prstGeom prst="ellipse">
            <a:avLst/>
          </a:prstGeom>
          <a:ln w="127000">
            <a:solidFill>
              <a:srgbClr val="90D4D2">
                <a:alpha val="50000"/>
              </a:srgbClr>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40" name="Image"/>
          <p:cNvSpPr>
            <a:spLocks noGrp="1"/>
          </p:cNvSpPr>
          <p:nvPr>
            <p:ph type="pic" sz="quarter" idx="13"/>
          </p:nvPr>
        </p:nvSpPr>
        <p:spPr>
          <a:xfrm>
            <a:off x="13614400" y="4013200"/>
            <a:ext cx="5283200" cy="5283200"/>
          </a:xfrm>
          <a:prstGeom prst="rect">
            <a:avLst/>
          </a:prstGeom>
        </p:spPr>
        <p:txBody>
          <a:bodyPr tIns="45719" bIns="45719">
            <a:noAutofit/>
          </a:bodyPr>
          <a:lstStyle>
            <a:lvl1pPr>
              <a:defRPr/>
            </a:lvl1pPr>
          </a:lstStyle>
          <a:p>
            <a:endParaRPr/>
          </a:p>
        </p:txBody>
      </p:sp>
      <p:sp>
        <p:nvSpPr>
          <p:cNvPr id="141" name="Image"/>
          <p:cNvSpPr>
            <a:spLocks noGrp="1"/>
          </p:cNvSpPr>
          <p:nvPr>
            <p:ph type="pic" sz="quarter" idx="14"/>
          </p:nvPr>
        </p:nvSpPr>
        <p:spPr>
          <a:xfrm>
            <a:off x="19100800" y="4013200"/>
            <a:ext cx="5283200" cy="5283200"/>
          </a:xfrm>
          <a:prstGeom prst="rect">
            <a:avLst/>
          </a:prstGeom>
        </p:spPr>
        <p:txBody>
          <a:bodyPr tIns="45719" bIns="45719">
            <a:noAutofit/>
          </a:bodyPr>
          <a:lstStyle>
            <a:lvl1pPr>
              <a:defRPr/>
            </a:lvl1pPr>
          </a:lstStyle>
          <a:p>
            <a:endParaRPr/>
          </a:p>
        </p:txBody>
      </p:sp>
      <p:sp>
        <p:nvSpPr>
          <p:cNvPr id="142" name="Image"/>
          <p:cNvSpPr>
            <a:spLocks noGrp="1"/>
          </p:cNvSpPr>
          <p:nvPr>
            <p:ph type="pic" sz="quarter" idx="15"/>
          </p:nvPr>
        </p:nvSpPr>
        <p:spPr>
          <a:xfrm>
            <a:off x="8128000" y="4013200"/>
            <a:ext cx="5283200" cy="5283200"/>
          </a:xfrm>
          <a:prstGeom prst="rect">
            <a:avLst/>
          </a:prstGeom>
        </p:spPr>
        <p:txBody>
          <a:bodyPr tIns="45719" bIns="45719">
            <a:noAutofit/>
          </a:bodyPr>
          <a:lstStyle>
            <a:lvl1pPr>
              <a:defRPr/>
            </a:lvl1pPr>
          </a:lstStyle>
          <a:p>
            <a:endParaRPr/>
          </a:p>
        </p:txBody>
      </p:sp>
      <p:sp>
        <p:nvSpPr>
          <p:cNvPr id="143" name="Rectangle"/>
          <p:cNvSpPr>
            <a:spLocks noGrp="1"/>
          </p:cNvSpPr>
          <p:nvPr>
            <p:ph type="body" sz="quarter" idx="16"/>
          </p:nvPr>
        </p:nvSpPr>
        <p:spPr>
          <a:xfrm>
            <a:off x="13614400" y="10454279"/>
            <a:ext cx="5283200" cy="1828795"/>
          </a:xfrm>
          <a:prstGeom prst="rect">
            <a:avLst/>
          </a:prstGeom>
        </p:spPr>
        <p:txBody>
          <a:bodyPr anchor="ctr">
            <a:noAutofit/>
          </a:bodyPr>
          <a:lstStyle>
            <a:lvl1pPr marL="0" indent="0" defTabSz="2438280">
              <a:lnSpc>
                <a:spcPct val="150000"/>
              </a:lnSpc>
              <a:spcBef>
                <a:spcPts val="600"/>
              </a:spcBef>
              <a:buSzTx/>
              <a:buFontTx/>
              <a:buNone/>
              <a:defRPr sz="2600"/>
            </a:lvl1pPr>
          </a:lstStyle>
          <a:p>
            <a:r>
              <a:t> </a:t>
            </a:r>
          </a:p>
        </p:txBody>
      </p:sp>
      <p:sp>
        <p:nvSpPr>
          <p:cNvPr id="144" name="Rectangle"/>
          <p:cNvSpPr>
            <a:spLocks noGrp="1"/>
          </p:cNvSpPr>
          <p:nvPr>
            <p:ph type="body" sz="quarter" idx="17"/>
          </p:nvPr>
        </p:nvSpPr>
        <p:spPr>
          <a:xfrm>
            <a:off x="19100800" y="10454279"/>
            <a:ext cx="5283200" cy="1828795"/>
          </a:xfrm>
          <a:prstGeom prst="rect">
            <a:avLst/>
          </a:prstGeom>
        </p:spPr>
        <p:txBody>
          <a:bodyPr anchor="ctr">
            <a:noAutofit/>
          </a:bodyPr>
          <a:lstStyle>
            <a:lvl1pPr marL="0" indent="0" defTabSz="2438280">
              <a:lnSpc>
                <a:spcPct val="150000"/>
              </a:lnSpc>
              <a:spcBef>
                <a:spcPts val="600"/>
              </a:spcBef>
              <a:buSzTx/>
              <a:buFontTx/>
              <a:buNone/>
              <a:defRPr sz="2600"/>
            </a:lvl1pPr>
          </a:lstStyle>
          <a:p>
            <a:r>
              <a:t> </a:t>
            </a:r>
          </a:p>
        </p:txBody>
      </p:sp>
      <p:sp>
        <p:nvSpPr>
          <p:cNvPr id="145" name="Rectangle"/>
          <p:cNvSpPr>
            <a:spLocks noGrp="1"/>
          </p:cNvSpPr>
          <p:nvPr>
            <p:ph type="body" sz="quarter" idx="18"/>
          </p:nvPr>
        </p:nvSpPr>
        <p:spPr>
          <a:xfrm>
            <a:off x="8128000" y="9702807"/>
            <a:ext cx="5283200" cy="609603"/>
          </a:xfrm>
          <a:prstGeom prst="rect">
            <a:avLst/>
          </a:prstGeom>
        </p:spPr>
        <p:txBody>
          <a:bodyPr anchor="ctr">
            <a:noAutofit/>
          </a:bodyPr>
          <a:lstStyle>
            <a:lvl1pPr marL="0" indent="0" defTabSz="2438280">
              <a:lnSpc>
                <a:spcPct val="100000"/>
              </a:lnSpc>
              <a:spcBef>
                <a:spcPts val="700"/>
              </a:spcBef>
              <a:buSzTx/>
              <a:buFontTx/>
              <a:buNone/>
              <a:defRPr sz="3200">
                <a:solidFill>
                  <a:srgbClr val="1A242E"/>
                </a:solidFill>
              </a:defRPr>
            </a:lvl1pPr>
          </a:lstStyle>
          <a:p>
            <a:r>
              <a:t> </a:t>
            </a:r>
          </a:p>
        </p:txBody>
      </p:sp>
      <p:sp>
        <p:nvSpPr>
          <p:cNvPr id="146" name="Rectangle"/>
          <p:cNvSpPr>
            <a:spLocks noGrp="1"/>
          </p:cNvSpPr>
          <p:nvPr>
            <p:ph type="body" sz="quarter" idx="19"/>
          </p:nvPr>
        </p:nvSpPr>
        <p:spPr>
          <a:xfrm>
            <a:off x="13614400" y="9702803"/>
            <a:ext cx="5283200" cy="609603"/>
          </a:xfrm>
          <a:prstGeom prst="rect">
            <a:avLst/>
          </a:prstGeom>
        </p:spPr>
        <p:txBody>
          <a:bodyPr anchor="ctr">
            <a:noAutofit/>
          </a:bodyPr>
          <a:lstStyle>
            <a:lvl1pPr marL="0" indent="0" defTabSz="2438280">
              <a:lnSpc>
                <a:spcPct val="100000"/>
              </a:lnSpc>
              <a:spcBef>
                <a:spcPts val="700"/>
              </a:spcBef>
              <a:buSzTx/>
              <a:buFontTx/>
              <a:buNone/>
              <a:defRPr sz="3200">
                <a:solidFill>
                  <a:srgbClr val="1A242E"/>
                </a:solidFill>
              </a:defRPr>
            </a:lvl1pPr>
          </a:lstStyle>
          <a:p>
            <a:r>
              <a:t> </a:t>
            </a:r>
          </a:p>
        </p:txBody>
      </p:sp>
      <p:sp>
        <p:nvSpPr>
          <p:cNvPr id="147" name="Rectangle"/>
          <p:cNvSpPr>
            <a:spLocks noGrp="1"/>
          </p:cNvSpPr>
          <p:nvPr>
            <p:ph type="body" sz="quarter" idx="20"/>
          </p:nvPr>
        </p:nvSpPr>
        <p:spPr>
          <a:xfrm>
            <a:off x="19126922" y="9702807"/>
            <a:ext cx="4470401" cy="609603"/>
          </a:xfrm>
          <a:prstGeom prst="rect">
            <a:avLst/>
          </a:prstGeom>
        </p:spPr>
        <p:txBody>
          <a:bodyPr anchor="ctr">
            <a:noAutofit/>
          </a:bodyPr>
          <a:lstStyle>
            <a:lvl1pPr marL="0" indent="0" defTabSz="2438280">
              <a:lnSpc>
                <a:spcPct val="100000"/>
              </a:lnSpc>
              <a:spcBef>
                <a:spcPts val="700"/>
              </a:spcBef>
              <a:buSzTx/>
              <a:buFontTx/>
              <a:buNone/>
              <a:defRPr sz="3200">
                <a:solidFill>
                  <a:srgbClr val="1A242E"/>
                </a:solidFill>
              </a:defRPr>
            </a:lvl1pPr>
          </a:lstStyle>
          <a:p>
            <a:r>
              <a:t> </a:t>
            </a:r>
          </a:p>
        </p:txBody>
      </p:sp>
      <p:sp>
        <p:nvSpPr>
          <p:cNvPr id="148" name="Title Text"/>
          <p:cNvSpPr txBox="1">
            <a:spLocks noGrp="1"/>
          </p:cNvSpPr>
          <p:nvPr>
            <p:ph type="title"/>
          </p:nvPr>
        </p:nvSpPr>
        <p:spPr>
          <a:xfrm>
            <a:off x="406400" y="3210128"/>
            <a:ext cx="4876800" cy="3647872"/>
          </a:xfrm>
          <a:prstGeom prst="rect">
            <a:avLst/>
          </a:prstGeom>
        </p:spPr>
        <p:txBody>
          <a:bodyPr/>
          <a:lstStyle>
            <a:lvl1pPr>
              <a:lnSpc>
                <a:spcPct val="100000"/>
              </a:lnSpc>
              <a:defRPr sz="7200" b="1"/>
            </a:lvl1pPr>
          </a:lstStyle>
          <a:p>
            <a:r>
              <a:t>Title Text</a:t>
            </a:r>
          </a:p>
        </p:txBody>
      </p:sp>
      <p:sp>
        <p:nvSpPr>
          <p:cNvPr id="149" name="Body Level One…"/>
          <p:cNvSpPr txBox="1">
            <a:spLocks noGrp="1"/>
          </p:cNvSpPr>
          <p:nvPr>
            <p:ph type="body" sz="quarter" idx="1"/>
          </p:nvPr>
        </p:nvSpPr>
        <p:spPr>
          <a:xfrm>
            <a:off x="8128000" y="10454279"/>
            <a:ext cx="5283200" cy="1828795"/>
          </a:xfrm>
          <a:prstGeom prst="rect">
            <a:avLst/>
          </a:prstGeom>
        </p:spPr>
        <p:txBody>
          <a:bodyPr/>
          <a:lstStyle>
            <a:lvl1pPr marL="0" indent="0" defTabSz="2438280">
              <a:lnSpc>
                <a:spcPct val="150000"/>
              </a:lnSpc>
              <a:spcBef>
                <a:spcPts val="600"/>
              </a:spcBef>
              <a:buSzTx/>
              <a:buFontTx/>
              <a:buNone/>
              <a:defRPr sz="2600"/>
            </a:lvl1pPr>
            <a:lvl2pPr marL="704850" indent="-247650" defTabSz="2438280">
              <a:lnSpc>
                <a:spcPct val="150000"/>
              </a:lnSpc>
              <a:spcBef>
                <a:spcPts val="600"/>
              </a:spcBef>
              <a:buFontTx/>
              <a:defRPr sz="2600"/>
            </a:lvl2pPr>
            <a:lvl3pPr marL="1211580" indent="-297180" defTabSz="2438280">
              <a:lnSpc>
                <a:spcPct val="150000"/>
              </a:lnSpc>
              <a:spcBef>
                <a:spcPts val="600"/>
              </a:spcBef>
              <a:buFontTx/>
              <a:defRPr sz="2600"/>
            </a:lvl3pPr>
            <a:lvl4pPr marL="1701800" indent="-330200" defTabSz="2438280">
              <a:lnSpc>
                <a:spcPct val="150000"/>
              </a:lnSpc>
              <a:spcBef>
                <a:spcPts val="600"/>
              </a:spcBef>
              <a:buFontTx/>
              <a:defRPr sz="2600"/>
            </a:lvl4pPr>
            <a:lvl5pPr marL="2159000" indent="-330200" defTabSz="2438280">
              <a:lnSpc>
                <a:spcPct val="150000"/>
              </a:lnSpc>
              <a:spcBef>
                <a:spcPts val="600"/>
              </a:spcBef>
              <a:buFontTx/>
              <a:defRPr sz="2600"/>
            </a:lvl5pPr>
          </a:lstStyle>
          <a:p>
            <a:r>
              <a:t>Body Level One</a:t>
            </a:r>
          </a:p>
          <a:p>
            <a:pPr lvl="1"/>
            <a:r>
              <a:t>Body Level Two</a:t>
            </a:r>
          </a:p>
          <a:p>
            <a:pPr lvl="2"/>
            <a:r>
              <a:t>Body Level Three</a:t>
            </a:r>
          </a:p>
          <a:p>
            <a:pPr lvl="3"/>
            <a:r>
              <a:t>Body Level Four</a:t>
            </a:r>
          </a:p>
          <a:p>
            <a:pPr lvl="4"/>
            <a:r>
              <a:t>Body Level Five</a:t>
            </a:r>
          </a:p>
        </p:txBody>
      </p:sp>
      <p:sp>
        <p:nvSpPr>
          <p:cNvPr id="150"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345218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7_Custom Layout">
    <p:spTree>
      <p:nvGrpSpPr>
        <p:cNvPr id="1" name=""/>
        <p:cNvGrpSpPr/>
        <p:nvPr/>
      </p:nvGrpSpPr>
      <p:grpSpPr>
        <a:xfrm>
          <a:off x="0" y="0"/>
          <a:ext cx="0" cy="0"/>
          <a:chOff x="0" y="0"/>
          <a:chExt cx="0" cy="0"/>
        </a:xfrm>
      </p:grpSpPr>
      <p:sp>
        <p:nvSpPr>
          <p:cNvPr id="157" name="Rectangle"/>
          <p:cNvSpPr/>
          <p:nvPr/>
        </p:nvSpPr>
        <p:spPr>
          <a:xfrm>
            <a:off x="4876800" y="0"/>
            <a:ext cx="10160000" cy="1574800"/>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58" name="Rectangle"/>
          <p:cNvSpPr/>
          <p:nvPr/>
        </p:nvSpPr>
        <p:spPr>
          <a:xfrm rot="5400000">
            <a:off x="10660041" y="2074828"/>
            <a:ext cx="422337" cy="1016001"/>
          </a:xfrm>
          <a:prstGeom prst="rect">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59" name="Image"/>
          <p:cNvSpPr>
            <a:spLocks noGrp="1"/>
          </p:cNvSpPr>
          <p:nvPr>
            <p:ph type="pic" sz="quarter" idx="13"/>
          </p:nvPr>
        </p:nvSpPr>
        <p:spPr>
          <a:xfrm>
            <a:off x="2438404" y="2946404"/>
            <a:ext cx="4495801" cy="4495801"/>
          </a:xfrm>
          <a:prstGeom prst="rect">
            <a:avLst/>
          </a:prstGeom>
        </p:spPr>
        <p:txBody>
          <a:bodyPr tIns="45719" bIns="45719">
            <a:noAutofit/>
          </a:bodyPr>
          <a:lstStyle>
            <a:lvl1pPr>
              <a:defRPr/>
            </a:lvl1pPr>
          </a:lstStyle>
          <a:p>
            <a:endParaRPr/>
          </a:p>
        </p:txBody>
      </p:sp>
      <p:sp>
        <p:nvSpPr>
          <p:cNvPr id="160" name="Image"/>
          <p:cNvSpPr>
            <a:spLocks noGrp="1"/>
          </p:cNvSpPr>
          <p:nvPr>
            <p:ph type="pic" sz="quarter" idx="14"/>
          </p:nvPr>
        </p:nvSpPr>
        <p:spPr>
          <a:xfrm>
            <a:off x="7315203" y="2971804"/>
            <a:ext cx="4495801" cy="4495801"/>
          </a:xfrm>
          <a:prstGeom prst="rect">
            <a:avLst/>
          </a:prstGeom>
        </p:spPr>
        <p:txBody>
          <a:bodyPr tIns="45719" bIns="45719">
            <a:noAutofit/>
          </a:bodyPr>
          <a:lstStyle>
            <a:lvl1pPr>
              <a:defRPr/>
            </a:lvl1pPr>
          </a:lstStyle>
          <a:p>
            <a:endParaRPr/>
          </a:p>
        </p:txBody>
      </p:sp>
      <p:sp>
        <p:nvSpPr>
          <p:cNvPr id="161" name="Image"/>
          <p:cNvSpPr>
            <a:spLocks noGrp="1"/>
          </p:cNvSpPr>
          <p:nvPr>
            <p:ph type="pic" sz="quarter" idx="15"/>
          </p:nvPr>
        </p:nvSpPr>
        <p:spPr>
          <a:xfrm>
            <a:off x="12192003" y="2971804"/>
            <a:ext cx="4495801" cy="4495801"/>
          </a:xfrm>
          <a:prstGeom prst="rect">
            <a:avLst/>
          </a:prstGeom>
        </p:spPr>
        <p:txBody>
          <a:bodyPr tIns="45719" bIns="45719">
            <a:noAutofit/>
          </a:bodyPr>
          <a:lstStyle>
            <a:lvl1pPr>
              <a:defRPr/>
            </a:lvl1pPr>
          </a:lstStyle>
          <a:p>
            <a:endParaRPr/>
          </a:p>
        </p:txBody>
      </p:sp>
      <p:sp>
        <p:nvSpPr>
          <p:cNvPr id="162" name="Image"/>
          <p:cNvSpPr>
            <a:spLocks noGrp="1"/>
          </p:cNvSpPr>
          <p:nvPr>
            <p:ph type="pic" sz="quarter" idx="16"/>
          </p:nvPr>
        </p:nvSpPr>
        <p:spPr>
          <a:xfrm>
            <a:off x="17068804" y="2971804"/>
            <a:ext cx="4495801" cy="4495801"/>
          </a:xfrm>
          <a:prstGeom prst="rect">
            <a:avLst/>
          </a:prstGeom>
        </p:spPr>
        <p:txBody>
          <a:bodyPr tIns="45719" bIns="45719">
            <a:noAutofit/>
          </a:bodyPr>
          <a:lstStyle>
            <a:lvl1pPr>
              <a:defRPr/>
            </a:lvl1pPr>
          </a:lstStyle>
          <a:p>
            <a:endParaRPr/>
          </a:p>
        </p:txBody>
      </p:sp>
      <p:sp>
        <p:nvSpPr>
          <p:cNvPr id="163" name="Image"/>
          <p:cNvSpPr>
            <a:spLocks noGrp="1"/>
          </p:cNvSpPr>
          <p:nvPr>
            <p:ph type="pic" sz="quarter" idx="17"/>
          </p:nvPr>
        </p:nvSpPr>
        <p:spPr>
          <a:xfrm>
            <a:off x="12192003" y="7848603"/>
            <a:ext cx="4495801" cy="4495801"/>
          </a:xfrm>
          <a:prstGeom prst="rect">
            <a:avLst/>
          </a:prstGeom>
        </p:spPr>
        <p:txBody>
          <a:bodyPr tIns="45719" bIns="45719">
            <a:noAutofit/>
          </a:bodyPr>
          <a:lstStyle>
            <a:lvl1pPr>
              <a:defRPr/>
            </a:lvl1pPr>
          </a:lstStyle>
          <a:p>
            <a:endParaRPr/>
          </a:p>
        </p:txBody>
      </p:sp>
      <p:sp>
        <p:nvSpPr>
          <p:cNvPr id="164" name="Image"/>
          <p:cNvSpPr>
            <a:spLocks noGrp="1"/>
          </p:cNvSpPr>
          <p:nvPr>
            <p:ph type="pic" sz="quarter" idx="18"/>
          </p:nvPr>
        </p:nvSpPr>
        <p:spPr>
          <a:xfrm>
            <a:off x="17068804" y="7848603"/>
            <a:ext cx="4495801" cy="4495801"/>
          </a:xfrm>
          <a:prstGeom prst="rect">
            <a:avLst/>
          </a:prstGeom>
        </p:spPr>
        <p:txBody>
          <a:bodyPr tIns="45719" bIns="45719">
            <a:noAutofit/>
          </a:bodyPr>
          <a:lstStyle>
            <a:lvl1pPr>
              <a:defRPr/>
            </a:lvl1pPr>
          </a:lstStyle>
          <a:p>
            <a:endParaRPr/>
          </a:p>
        </p:txBody>
      </p:sp>
      <p:sp>
        <p:nvSpPr>
          <p:cNvPr id="165" name="Title Text"/>
          <p:cNvSpPr txBox="1">
            <a:spLocks noGrp="1"/>
          </p:cNvSpPr>
          <p:nvPr>
            <p:ph type="title"/>
          </p:nvPr>
        </p:nvSpPr>
        <p:spPr>
          <a:xfrm>
            <a:off x="7315200" y="0"/>
            <a:ext cx="7620000" cy="2371661"/>
          </a:xfrm>
          <a:prstGeom prst="rect">
            <a:avLst/>
          </a:prstGeom>
        </p:spPr>
        <p:txBody>
          <a:bodyPr lIns="91437" tIns="91437" rIns="91437" bIns="91437"/>
          <a:lstStyle>
            <a:lvl1pPr algn="r">
              <a:lnSpc>
                <a:spcPct val="100000"/>
              </a:lnSpc>
              <a:defRPr sz="7200" b="1"/>
            </a:lvl1pPr>
          </a:lstStyle>
          <a:p>
            <a:r>
              <a:t>Title Text</a:t>
            </a:r>
          </a:p>
        </p:txBody>
      </p:sp>
      <p:sp>
        <p:nvSpPr>
          <p:cNvPr id="166" name="Body Level One…"/>
          <p:cNvSpPr txBox="1">
            <a:spLocks noGrp="1"/>
          </p:cNvSpPr>
          <p:nvPr>
            <p:ph type="body" sz="quarter" idx="1"/>
          </p:nvPr>
        </p:nvSpPr>
        <p:spPr>
          <a:xfrm>
            <a:off x="2438400" y="8686800"/>
            <a:ext cx="9144000" cy="3048000"/>
          </a:xfrm>
          <a:prstGeom prst="rect">
            <a:avLst/>
          </a:prstGeom>
        </p:spPr>
        <p:txBody>
          <a:bodyPr/>
          <a:lstStyle>
            <a:lvl1pPr marL="0" indent="0" defTabSz="2438280">
              <a:lnSpc>
                <a:spcPct val="150000"/>
              </a:lnSpc>
              <a:spcBef>
                <a:spcPts val="600"/>
              </a:spcBef>
              <a:buSzTx/>
              <a:buFontTx/>
              <a:buNone/>
              <a:defRPr sz="2600"/>
            </a:lvl1pPr>
            <a:lvl2pPr marL="704850" indent="-247650" defTabSz="2438280">
              <a:lnSpc>
                <a:spcPct val="150000"/>
              </a:lnSpc>
              <a:spcBef>
                <a:spcPts val="600"/>
              </a:spcBef>
              <a:buFontTx/>
              <a:defRPr sz="2600"/>
            </a:lvl2pPr>
            <a:lvl3pPr marL="1211580" indent="-297180" defTabSz="2438280">
              <a:lnSpc>
                <a:spcPct val="150000"/>
              </a:lnSpc>
              <a:spcBef>
                <a:spcPts val="600"/>
              </a:spcBef>
              <a:buFontTx/>
              <a:defRPr sz="2600"/>
            </a:lvl3pPr>
            <a:lvl4pPr marL="1701800" indent="-330200" defTabSz="2438280">
              <a:lnSpc>
                <a:spcPct val="150000"/>
              </a:lnSpc>
              <a:spcBef>
                <a:spcPts val="600"/>
              </a:spcBef>
              <a:buFontTx/>
              <a:defRPr sz="2600"/>
            </a:lvl4pPr>
            <a:lvl5pPr marL="2159000" indent="-330200" defTabSz="2438280">
              <a:lnSpc>
                <a:spcPct val="150000"/>
              </a:lnSpc>
              <a:spcBef>
                <a:spcPts val="600"/>
              </a:spcBef>
              <a:buFontTx/>
              <a:defRPr sz="2600"/>
            </a:lvl5pPr>
          </a:lstStyle>
          <a:p>
            <a:r>
              <a:t>Body Level One</a:t>
            </a:r>
          </a:p>
          <a:p>
            <a:pPr lvl="1"/>
            <a:r>
              <a:t>Body Level Two</a:t>
            </a:r>
          </a:p>
          <a:p>
            <a:pPr lvl="2"/>
            <a:r>
              <a:t>Body Level Three</a:t>
            </a:r>
          </a:p>
          <a:p>
            <a:pPr lvl="3"/>
            <a:r>
              <a:t>Body Level Four</a:t>
            </a:r>
          </a:p>
          <a:p>
            <a:pPr lvl="4"/>
            <a:r>
              <a:t>Body Level Five</a:t>
            </a:r>
          </a:p>
        </p:txBody>
      </p:sp>
      <p:sp>
        <p:nvSpPr>
          <p:cNvPr id="167"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46247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s with Captions 2">
    <p:spTree>
      <p:nvGrpSpPr>
        <p:cNvPr id="1" name=""/>
        <p:cNvGrpSpPr/>
        <p:nvPr/>
      </p:nvGrpSpPr>
      <p:grpSpPr>
        <a:xfrm>
          <a:off x="0" y="0"/>
          <a:ext cx="0" cy="0"/>
          <a:chOff x="0" y="0"/>
          <a:chExt cx="0" cy="0"/>
        </a:xfrm>
      </p:grpSpPr>
      <p:sp>
        <p:nvSpPr>
          <p:cNvPr id="185" name="Rectangle"/>
          <p:cNvSpPr/>
          <p:nvPr/>
        </p:nvSpPr>
        <p:spPr>
          <a:xfrm>
            <a:off x="4876800" y="0"/>
            <a:ext cx="10160000" cy="1574800"/>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86" name="Rectangle"/>
          <p:cNvSpPr/>
          <p:nvPr/>
        </p:nvSpPr>
        <p:spPr>
          <a:xfrm rot="5400000">
            <a:off x="10660041" y="2074828"/>
            <a:ext cx="422337" cy="1016001"/>
          </a:xfrm>
          <a:prstGeom prst="rect">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87" name="Image"/>
          <p:cNvSpPr>
            <a:spLocks noGrp="1"/>
          </p:cNvSpPr>
          <p:nvPr>
            <p:ph type="pic" sz="quarter" idx="13"/>
          </p:nvPr>
        </p:nvSpPr>
        <p:spPr>
          <a:xfrm>
            <a:off x="2032000" y="2590800"/>
            <a:ext cx="6096000" cy="7315200"/>
          </a:xfrm>
          <a:prstGeom prst="rect">
            <a:avLst/>
          </a:prstGeom>
        </p:spPr>
        <p:txBody>
          <a:bodyPr tIns="45719" bIns="45719">
            <a:noAutofit/>
          </a:bodyPr>
          <a:lstStyle>
            <a:lvl1pPr>
              <a:defRPr/>
            </a:lvl1pPr>
          </a:lstStyle>
          <a:p>
            <a:endParaRPr/>
          </a:p>
        </p:txBody>
      </p:sp>
      <p:sp>
        <p:nvSpPr>
          <p:cNvPr id="188" name="Image"/>
          <p:cNvSpPr>
            <a:spLocks noGrp="1"/>
          </p:cNvSpPr>
          <p:nvPr>
            <p:ph type="pic" sz="quarter" idx="14"/>
          </p:nvPr>
        </p:nvSpPr>
        <p:spPr>
          <a:xfrm>
            <a:off x="8534402" y="4013200"/>
            <a:ext cx="7547431" cy="5283200"/>
          </a:xfrm>
          <a:prstGeom prst="rect">
            <a:avLst/>
          </a:prstGeom>
        </p:spPr>
        <p:txBody>
          <a:bodyPr tIns="45719" bIns="45719">
            <a:noAutofit/>
          </a:bodyPr>
          <a:lstStyle>
            <a:lvl1pPr>
              <a:defRPr/>
            </a:lvl1pPr>
          </a:lstStyle>
          <a:p>
            <a:endParaRPr/>
          </a:p>
        </p:txBody>
      </p:sp>
      <p:sp>
        <p:nvSpPr>
          <p:cNvPr id="189" name="Rectangle"/>
          <p:cNvSpPr>
            <a:spLocks noGrp="1"/>
          </p:cNvSpPr>
          <p:nvPr>
            <p:ph type="body" sz="quarter" idx="15"/>
          </p:nvPr>
        </p:nvSpPr>
        <p:spPr>
          <a:xfrm>
            <a:off x="10566400" y="9296400"/>
            <a:ext cx="4876800" cy="2438400"/>
          </a:xfrm>
          <a:prstGeom prst="rect">
            <a:avLst/>
          </a:prstGeom>
        </p:spPr>
        <p:txBody>
          <a:bodyPr anchor="ctr">
            <a:noAutofit/>
          </a:bodyPr>
          <a:lstStyle>
            <a:lvl1pPr marL="0" indent="0" algn="r" defTabSz="2438280">
              <a:lnSpc>
                <a:spcPct val="100000"/>
              </a:lnSpc>
              <a:spcBef>
                <a:spcPts val="600"/>
              </a:spcBef>
              <a:buSzTx/>
              <a:buFontTx/>
              <a:buNone/>
              <a:defRPr sz="2600"/>
            </a:lvl1pPr>
          </a:lstStyle>
          <a:p>
            <a:r>
              <a:t> </a:t>
            </a:r>
          </a:p>
        </p:txBody>
      </p:sp>
      <p:sp>
        <p:nvSpPr>
          <p:cNvPr id="190" name="Image"/>
          <p:cNvSpPr>
            <a:spLocks noGrp="1"/>
          </p:cNvSpPr>
          <p:nvPr>
            <p:ph type="pic" sz="quarter" idx="16"/>
          </p:nvPr>
        </p:nvSpPr>
        <p:spPr>
          <a:xfrm>
            <a:off x="16459200" y="0"/>
            <a:ext cx="6096000" cy="9906000"/>
          </a:xfrm>
          <a:prstGeom prst="rect">
            <a:avLst/>
          </a:prstGeom>
        </p:spPr>
        <p:txBody>
          <a:bodyPr tIns="45719" bIns="45719">
            <a:noAutofit/>
          </a:bodyPr>
          <a:lstStyle>
            <a:lvl1pPr>
              <a:defRPr/>
            </a:lvl1pPr>
          </a:lstStyle>
          <a:p>
            <a:endParaRPr/>
          </a:p>
        </p:txBody>
      </p:sp>
      <p:sp>
        <p:nvSpPr>
          <p:cNvPr id="191" name="Rectangle"/>
          <p:cNvSpPr>
            <a:spLocks noGrp="1"/>
          </p:cNvSpPr>
          <p:nvPr>
            <p:ph type="body" sz="quarter" idx="17"/>
          </p:nvPr>
        </p:nvSpPr>
        <p:spPr>
          <a:xfrm>
            <a:off x="19134666" y="9906000"/>
            <a:ext cx="4436534" cy="2438400"/>
          </a:xfrm>
          <a:prstGeom prst="rect">
            <a:avLst/>
          </a:prstGeom>
        </p:spPr>
        <p:txBody>
          <a:bodyPr anchor="ctr">
            <a:noAutofit/>
          </a:bodyPr>
          <a:lstStyle>
            <a:lvl1pPr marL="0" indent="0" algn="r" defTabSz="2438280">
              <a:lnSpc>
                <a:spcPct val="100000"/>
              </a:lnSpc>
              <a:spcBef>
                <a:spcPts val="600"/>
              </a:spcBef>
              <a:buSzTx/>
              <a:buFontTx/>
              <a:buNone/>
              <a:defRPr sz="2600"/>
            </a:lvl1pPr>
          </a:lstStyle>
          <a:p>
            <a:r>
              <a:t> </a:t>
            </a:r>
          </a:p>
        </p:txBody>
      </p:sp>
      <p:sp>
        <p:nvSpPr>
          <p:cNvPr id="192" name="Title Text"/>
          <p:cNvSpPr txBox="1">
            <a:spLocks noGrp="1"/>
          </p:cNvSpPr>
          <p:nvPr>
            <p:ph type="title"/>
          </p:nvPr>
        </p:nvSpPr>
        <p:spPr>
          <a:xfrm>
            <a:off x="7315200" y="0"/>
            <a:ext cx="7620000" cy="2371661"/>
          </a:xfrm>
          <a:prstGeom prst="rect">
            <a:avLst/>
          </a:prstGeom>
        </p:spPr>
        <p:txBody>
          <a:bodyPr lIns="91437" tIns="91437" rIns="91437" bIns="91437"/>
          <a:lstStyle>
            <a:lvl1pPr algn="r">
              <a:lnSpc>
                <a:spcPct val="100000"/>
              </a:lnSpc>
              <a:defRPr sz="7200" b="1"/>
            </a:lvl1pPr>
          </a:lstStyle>
          <a:p>
            <a:r>
              <a:t>Title Text</a:t>
            </a:r>
          </a:p>
        </p:txBody>
      </p:sp>
      <p:sp>
        <p:nvSpPr>
          <p:cNvPr id="193" name="Body Level One…"/>
          <p:cNvSpPr txBox="1">
            <a:spLocks noGrp="1"/>
          </p:cNvSpPr>
          <p:nvPr>
            <p:ph type="body" sz="quarter" idx="1"/>
          </p:nvPr>
        </p:nvSpPr>
        <p:spPr>
          <a:xfrm>
            <a:off x="2032000" y="9906000"/>
            <a:ext cx="4064000" cy="2438400"/>
          </a:xfrm>
          <a:prstGeom prst="rect">
            <a:avLst/>
          </a:prstGeom>
        </p:spPr>
        <p:txBody>
          <a:bodyPr/>
          <a:lstStyle>
            <a:lvl1pPr marL="0" indent="0" defTabSz="2438280">
              <a:lnSpc>
                <a:spcPct val="100000"/>
              </a:lnSpc>
              <a:spcBef>
                <a:spcPts val="600"/>
              </a:spcBef>
              <a:buSzTx/>
              <a:buFontTx/>
              <a:buNone/>
              <a:defRPr sz="2600"/>
            </a:lvl1pPr>
            <a:lvl2pPr marL="704850" indent="-247650" defTabSz="2438280">
              <a:lnSpc>
                <a:spcPct val="100000"/>
              </a:lnSpc>
              <a:spcBef>
                <a:spcPts val="600"/>
              </a:spcBef>
              <a:buFontTx/>
              <a:defRPr sz="2600"/>
            </a:lvl2pPr>
            <a:lvl3pPr marL="1211580" indent="-297180" defTabSz="2438280">
              <a:lnSpc>
                <a:spcPct val="100000"/>
              </a:lnSpc>
              <a:spcBef>
                <a:spcPts val="600"/>
              </a:spcBef>
              <a:buFontTx/>
              <a:defRPr sz="2600"/>
            </a:lvl3pPr>
            <a:lvl4pPr marL="1701800" indent="-330200" defTabSz="2438280">
              <a:lnSpc>
                <a:spcPct val="100000"/>
              </a:lnSpc>
              <a:spcBef>
                <a:spcPts val="600"/>
              </a:spcBef>
              <a:buFontTx/>
              <a:defRPr sz="2600"/>
            </a:lvl4pPr>
            <a:lvl5pPr marL="2159000" indent="-330200" defTabSz="2438280">
              <a:lnSpc>
                <a:spcPct val="100000"/>
              </a:lnSpc>
              <a:spcBef>
                <a:spcPts val="600"/>
              </a:spcBef>
              <a:buFontTx/>
              <a:defRPr sz="2600"/>
            </a:lvl5pPr>
          </a:lstStyle>
          <a:p>
            <a:r>
              <a:t>Body Level One</a:t>
            </a:r>
          </a:p>
          <a:p>
            <a:pPr lvl="1"/>
            <a:r>
              <a:t>Body Level Two</a:t>
            </a:r>
          </a:p>
          <a:p>
            <a:pPr lvl="2"/>
            <a:r>
              <a:t>Body Level Three</a:t>
            </a:r>
          </a:p>
          <a:p>
            <a:pPr lvl="3"/>
            <a:r>
              <a:t>Body Level Four</a:t>
            </a:r>
          </a:p>
          <a:p>
            <a:pPr lvl="4"/>
            <a:r>
              <a:t>Body Level Five</a:t>
            </a:r>
          </a:p>
        </p:txBody>
      </p:sp>
      <p:sp>
        <p:nvSpPr>
          <p:cNvPr id="194"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045830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6_Custom Layout">
    <p:spTree>
      <p:nvGrpSpPr>
        <p:cNvPr id="1" name=""/>
        <p:cNvGrpSpPr/>
        <p:nvPr/>
      </p:nvGrpSpPr>
      <p:grpSpPr>
        <a:xfrm>
          <a:off x="0" y="0"/>
          <a:ext cx="0" cy="0"/>
          <a:chOff x="0" y="0"/>
          <a:chExt cx="0" cy="0"/>
        </a:xfrm>
      </p:grpSpPr>
      <p:sp>
        <p:nvSpPr>
          <p:cNvPr id="245" name="Rectangle"/>
          <p:cNvSpPr/>
          <p:nvPr/>
        </p:nvSpPr>
        <p:spPr>
          <a:xfrm>
            <a:off x="-7" y="3001431"/>
            <a:ext cx="21336008" cy="80857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46" name="Image"/>
          <p:cNvSpPr>
            <a:spLocks noGrp="1"/>
          </p:cNvSpPr>
          <p:nvPr>
            <p:ph type="pic" idx="13"/>
          </p:nvPr>
        </p:nvSpPr>
        <p:spPr>
          <a:xfrm>
            <a:off x="11368650" y="952497"/>
            <a:ext cx="11779225" cy="11779226"/>
          </a:xfrm>
          <a:prstGeom prst="rect">
            <a:avLst/>
          </a:prstGeom>
        </p:spPr>
        <p:txBody>
          <a:bodyPr tIns="45719" bIns="45719">
            <a:noAutofit/>
          </a:bodyPr>
          <a:lstStyle>
            <a:lvl1pPr>
              <a:defRPr/>
            </a:lvl1pPr>
          </a:lstStyle>
          <a:p>
            <a:endParaRPr/>
          </a:p>
        </p:txBody>
      </p:sp>
      <p:sp>
        <p:nvSpPr>
          <p:cNvPr id="247" name="Title Text"/>
          <p:cNvSpPr txBox="1">
            <a:spLocks noGrp="1"/>
          </p:cNvSpPr>
          <p:nvPr>
            <p:ph type="title"/>
          </p:nvPr>
        </p:nvSpPr>
        <p:spPr>
          <a:xfrm>
            <a:off x="812800" y="1867542"/>
            <a:ext cx="5486400" cy="3052100"/>
          </a:xfrm>
          <a:prstGeom prst="rect">
            <a:avLst/>
          </a:prstGeom>
        </p:spPr>
        <p:txBody>
          <a:bodyPr/>
          <a:lstStyle>
            <a:lvl1pPr>
              <a:lnSpc>
                <a:spcPct val="100000"/>
              </a:lnSpc>
              <a:defRPr sz="7200" b="1"/>
            </a:lvl1pPr>
          </a:lstStyle>
          <a:p>
            <a:r>
              <a:t>Title Text</a:t>
            </a:r>
          </a:p>
        </p:txBody>
      </p:sp>
      <p:sp>
        <p:nvSpPr>
          <p:cNvPr id="248" name="Body Level One…"/>
          <p:cNvSpPr txBox="1">
            <a:spLocks noGrp="1"/>
          </p:cNvSpPr>
          <p:nvPr>
            <p:ph type="body" sz="quarter" idx="1"/>
          </p:nvPr>
        </p:nvSpPr>
        <p:spPr>
          <a:xfrm>
            <a:off x="2448954" y="6860637"/>
            <a:ext cx="7315201" cy="3860801"/>
          </a:xfrm>
          <a:prstGeom prst="rect">
            <a:avLst/>
          </a:prstGeom>
        </p:spPr>
        <p:txBody>
          <a:bodyPr/>
          <a:lstStyle>
            <a:lvl1pPr marL="0" indent="0" algn="r" defTabSz="2438280">
              <a:lnSpc>
                <a:spcPct val="150000"/>
              </a:lnSpc>
              <a:spcBef>
                <a:spcPts val="600"/>
              </a:spcBef>
              <a:buSzTx/>
              <a:buFontTx/>
              <a:buNone/>
              <a:defRPr sz="2600"/>
            </a:lvl1pPr>
            <a:lvl2pPr marL="704850" indent="-247650" algn="r" defTabSz="2438280">
              <a:lnSpc>
                <a:spcPct val="150000"/>
              </a:lnSpc>
              <a:spcBef>
                <a:spcPts val="600"/>
              </a:spcBef>
              <a:buFontTx/>
              <a:defRPr sz="2600"/>
            </a:lvl2pPr>
            <a:lvl3pPr marL="1211580" indent="-297180" algn="r" defTabSz="2438280">
              <a:lnSpc>
                <a:spcPct val="150000"/>
              </a:lnSpc>
              <a:spcBef>
                <a:spcPts val="600"/>
              </a:spcBef>
              <a:buFontTx/>
              <a:defRPr sz="2600"/>
            </a:lvl3pPr>
            <a:lvl4pPr marL="1701800" indent="-330200" algn="r" defTabSz="2438280">
              <a:lnSpc>
                <a:spcPct val="150000"/>
              </a:lnSpc>
              <a:spcBef>
                <a:spcPts val="600"/>
              </a:spcBef>
              <a:buFontTx/>
              <a:defRPr sz="2600"/>
            </a:lvl4pPr>
            <a:lvl5pPr marL="2159000" indent="-330200" algn="r" defTabSz="2438280">
              <a:lnSpc>
                <a:spcPct val="150000"/>
              </a:lnSpc>
              <a:spcBef>
                <a:spcPts val="600"/>
              </a:spcBef>
              <a:buFontTx/>
              <a:defRPr sz="2600"/>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376204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Pictures with Captions 2">
    <p:spTree>
      <p:nvGrpSpPr>
        <p:cNvPr id="1" name=""/>
        <p:cNvGrpSpPr/>
        <p:nvPr/>
      </p:nvGrpSpPr>
      <p:grpSpPr>
        <a:xfrm>
          <a:off x="0" y="0"/>
          <a:ext cx="0" cy="0"/>
          <a:chOff x="0" y="0"/>
          <a:chExt cx="0" cy="0"/>
        </a:xfrm>
      </p:grpSpPr>
      <p:sp>
        <p:nvSpPr>
          <p:cNvPr id="38" name="Rectangle"/>
          <p:cNvSpPr/>
          <p:nvPr/>
        </p:nvSpPr>
        <p:spPr>
          <a:xfrm>
            <a:off x="4876800" y="0"/>
            <a:ext cx="10160000" cy="1574800"/>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9" name="Rectangle"/>
          <p:cNvSpPr/>
          <p:nvPr/>
        </p:nvSpPr>
        <p:spPr>
          <a:xfrm rot="5400000">
            <a:off x="10660041" y="2074828"/>
            <a:ext cx="422337" cy="1016001"/>
          </a:xfrm>
          <a:prstGeom prst="rect">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40" name="Title Text"/>
          <p:cNvSpPr txBox="1">
            <a:spLocks noGrp="1"/>
          </p:cNvSpPr>
          <p:nvPr>
            <p:ph type="title"/>
          </p:nvPr>
        </p:nvSpPr>
        <p:spPr>
          <a:xfrm>
            <a:off x="7315200" y="0"/>
            <a:ext cx="7620000" cy="2371661"/>
          </a:xfrm>
          <a:prstGeom prst="rect">
            <a:avLst/>
          </a:prstGeom>
        </p:spPr>
        <p:txBody>
          <a:bodyPr lIns="91437" tIns="91437" rIns="91437" bIns="91437"/>
          <a:lstStyle>
            <a:lvl1pPr algn="r">
              <a:lnSpc>
                <a:spcPct val="100000"/>
              </a:lnSpc>
              <a:defRPr sz="7200" b="1"/>
            </a:lvl1pPr>
          </a:lstStyle>
          <a:p>
            <a:r>
              <a:t>Title Text</a:t>
            </a:r>
          </a:p>
        </p:txBody>
      </p:sp>
      <p:sp>
        <p:nvSpPr>
          <p:cNvPr id="41"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Pictures with Captions 2">
    <p:spTree>
      <p:nvGrpSpPr>
        <p:cNvPr id="1" name=""/>
        <p:cNvGrpSpPr/>
        <p:nvPr/>
      </p:nvGrpSpPr>
      <p:grpSpPr>
        <a:xfrm>
          <a:off x="0" y="0"/>
          <a:ext cx="0" cy="0"/>
          <a:chOff x="0" y="0"/>
          <a:chExt cx="0" cy="0"/>
        </a:xfrm>
      </p:grpSpPr>
      <p:sp>
        <p:nvSpPr>
          <p:cNvPr id="48" name="Rectangle"/>
          <p:cNvSpPr/>
          <p:nvPr/>
        </p:nvSpPr>
        <p:spPr>
          <a:xfrm>
            <a:off x="4876800" y="0"/>
            <a:ext cx="10160000" cy="1574800"/>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49" name="Rectangle"/>
          <p:cNvSpPr/>
          <p:nvPr/>
        </p:nvSpPr>
        <p:spPr>
          <a:xfrm rot="5400000">
            <a:off x="10660041" y="2074828"/>
            <a:ext cx="422337" cy="1016001"/>
          </a:xfrm>
          <a:prstGeom prst="rect">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50" name="Image"/>
          <p:cNvSpPr>
            <a:spLocks noGrp="1"/>
          </p:cNvSpPr>
          <p:nvPr>
            <p:ph type="pic" sz="quarter" idx="13"/>
          </p:nvPr>
        </p:nvSpPr>
        <p:spPr>
          <a:xfrm>
            <a:off x="18059221" y="2613665"/>
            <a:ext cx="4662053" cy="4662054"/>
          </a:xfrm>
          <a:prstGeom prst="rect">
            <a:avLst/>
          </a:prstGeom>
        </p:spPr>
        <p:txBody>
          <a:bodyPr tIns="45719" bIns="45719">
            <a:noAutofit/>
          </a:bodyPr>
          <a:lstStyle>
            <a:lvl1pPr>
              <a:defRPr/>
            </a:lvl1pPr>
          </a:lstStyle>
          <a:p>
            <a:endParaRPr/>
          </a:p>
        </p:txBody>
      </p:sp>
      <p:sp>
        <p:nvSpPr>
          <p:cNvPr id="51" name="Image"/>
          <p:cNvSpPr>
            <a:spLocks noGrp="1"/>
          </p:cNvSpPr>
          <p:nvPr>
            <p:ph type="pic" sz="quarter" idx="14"/>
          </p:nvPr>
        </p:nvSpPr>
        <p:spPr>
          <a:xfrm>
            <a:off x="12983809" y="2613665"/>
            <a:ext cx="4662053" cy="4662054"/>
          </a:xfrm>
          <a:prstGeom prst="rect">
            <a:avLst/>
          </a:prstGeom>
        </p:spPr>
        <p:txBody>
          <a:bodyPr tIns="45719" bIns="45719">
            <a:noAutofit/>
          </a:bodyPr>
          <a:lstStyle>
            <a:lvl1pPr>
              <a:defRPr/>
            </a:lvl1pPr>
          </a:lstStyle>
          <a:p>
            <a:endParaRPr/>
          </a:p>
        </p:txBody>
      </p:sp>
      <p:sp>
        <p:nvSpPr>
          <p:cNvPr id="52" name="Image"/>
          <p:cNvSpPr>
            <a:spLocks noGrp="1"/>
          </p:cNvSpPr>
          <p:nvPr>
            <p:ph type="pic" sz="quarter" idx="15"/>
          </p:nvPr>
        </p:nvSpPr>
        <p:spPr>
          <a:xfrm>
            <a:off x="18059221" y="7689066"/>
            <a:ext cx="4662053" cy="4662053"/>
          </a:xfrm>
          <a:prstGeom prst="rect">
            <a:avLst/>
          </a:prstGeom>
        </p:spPr>
        <p:txBody>
          <a:bodyPr tIns="45719" bIns="45719">
            <a:noAutofit/>
          </a:bodyPr>
          <a:lstStyle>
            <a:lvl1pPr>
              <a:defRPr/>
            </a:lvl1pPr>
          </a:lstStyle>
          <a:p>
            <a:endParaRPr/>
          </a:p>
        </p:txBody>
      </p:sp>
      <p:sp>
        <p:nvSpPr>
          <p:cNvPr id="53" name="Image"/>
          <p:cNvSpPr>
            <a:spLocks noGrp="1"/>
          </p:cNvSpPr>
          <p:nvPr>
            <p:ph type="pic" sz="quarter" idx="16"/>
          </p:nvPr>
        </p:nvSpPr>
        <p:spPr>
          <a:xfrm>
            <a:off x="12983809" y="7689066"/>
            <a:ext cx="4662053" cy="4662053"/>
          </a:xfrm>
          <a:prstGeom prst="rect">
            <a:avLst/>
          </a:prstGeom>
        </p:spPr>
        <p:txBody>
          <a:bodyPr tIns="45719" bIns="45719">
            <a:noAutofit/>
          </a:bodyPr>
          <a:lstStyle>
            <a:lvl1pPr>
              <a:defRPr/>
            </a:lvl1pPr>
          </a:lstStyle>
          <a:p>
            <a:endParaRPr/>
          </a:p>
        </p:txBody>
      </p:sp>
      <p:sp>
        <p:nvSpPr>
          <p:cNvPr id="54" name="Title Text"/>
          <p:cNvSpPr txBox="1">
            <a:spLocks noGrp="1"/>
          </p:cNvSpPr>
          <p:nvPr>
            <p:ph type="title"/>
          </p:nvPr>
        </p:nvSpPr>
        <p:spPr>
          <a:xfrm>
            <a:off x="7315200" y="0"/>
            <a:ext cx="7620000" cy="2371661"/>
          </a:xfrm>
          <a:prstGeom prst="rect">
            <a:avLst/>
          </a:prstGeom>
        </p:spPr>
        <p:txBody>
          <a:bodyPr lIns="91437" tIns="91437" rIns="91437" bIns="91437"/>
          <a:lstStyle>
            <a:lvl1pPr algn="r">
              <a:lnSpc>
                <a:spcPct val="100000"/>
              </a:lnSpc>
              <a:defRPr sz="7200" b="1"/>
            </a:lvl1pPr>
          </a:lstStyle>
          <a:p>
            <a:r>
              <a:t>Title Text</a:t>
            </a:r>
          </a:p>
        </p:txBody>
      </p:sp>
      <p:sp>
        <p:nvSpPr>
          <p:cNvPr id="55"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5_Custom Layout">
    <p:spTree>
      <p:nvGrpSpPr>
        <p:cNvPr id="1" name=""/>
        <p:cNvGrpSpPr/>
        <p:nvPr/>
      </p:nvGrpSpPr>
      <p:grpSpPr>
        <a:xfrm>
          <a:off x="0" y="0"/>
          <a:ext cx="0" cy="0"/>
          <a:chOff x="0" y="0"/>
          <a:chExt cx="0" cy="0"/>
        </a:xfrm>
      </p:grpSpPr>
      <p:sp>
        <p:nvSpPr>
          <p:cNvPr id="62" name="Rectangle"/>
          <p:cNvSpPr/>
          <p:nvPr/>
        </p:nvSpPr>
        <p:spPr>
          <a:xfrm>
            <a:off x="-7" y="3001431"/>
            <a:ext cx="6615522" cy="80857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63" name="Title Text"/>
          <p:cNvSpPr txBox="1">
            <a:spLocks noGrp="1"/>
          </p:cNvSpPr>
          <p:nvPr>
            <p:ph type="title"/>
          </p:nvPr>
        </p:nvSpPr>
        <p:spPr>
          <a:xfrm>
            <a:off x="812800" y="2061540"/>
            <a:ext cx="5486400" cy="3733094"/>
          </a:xfrm>
          <a:prstGeom prst="rect">
            <a:avLst/>
          </a:prstGeom>
        </p:spPr>
        <p:txBody>
          <a:bodyPr/>
          <a:lstStyle>
            <a:lvl1pPr>
              <a:lnSpc>
                <a:spcPct val="100000"/>
              </a:lnSpc>
              <a:defRPr sz="7200" b="1"/>
            </a:lvl1pPr>
          </a:lstStyle>
          <a:p>
            <a:r>
              <a:t>Title Text</a:t>
            </a:r>
          </a:p>
        </p:txBody>
      </p:sp>
      <p:sp>
        <p:nvSpPr>
          <p:cNvPr id="64"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71" name="Rectangle"/>
          <p:cNvSpPr/>
          <p:nvPr/>
        </p:nvSpPr>
        <p:spPr>
          <a:xfrm>
            <a:off x="19507200" y="1955804"/>
            <a:ext cx="4876800" cy="368300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2" name="Shape"/>
          <p:cNvSpPr/>
          <p:nvPr/>
        </p:nvSpPr>
        <p:spPr>
          <a:xfrm rot="4553849">
            <a:off x="17467654" y="573359"/>
            <a:ext cx="3911596" cy="5206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1600" y="0"/>
                </a:lnTo>
                <a:lnTo>
                  <a:pt x="20881" y="21600"/>
                </a:lnTo>
                <a:close/>
              </a:path>
            </a:pathLst>
          </a:custGeom>
          <a:solidFill>
            <a:srgbClr val="FFD14F">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3" name="Shape"/>
          <p:cNvSpPr/>
          <p:nvPr/>
        </p:nvSpPr>
        <p:spPr>
          <a:xfrm rot="4553849">
            <a:off x="18447957" y="573359"/>
            <a:ext cx="3911596" cy="5206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1600" y="0"/>
                </a:lnTo>
                <a:lnTo>
                  <a:pt x="20881" y="21600"/>
                </a:lnTo>
                <a:close/>
              </a:path>
            </a:pathLst>
          </a:custGeom>
          <a:solidFill>
            <a:srgbClr val="FFD14F">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4" name="Shape"/>
          <p:cNvSpPr/>
          <p:nvPr/>
        </p:nvSpPr>
        <p:spPr>
          <a:xfrm rot="4553849">
            <a:off x="19463957" y="573359"/>
            <a:ext cx="3911596" cy="5206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1600" y="0"/>
                </a:lnTo>
                <a:lnTo>
                  <a:pt x="20881" y="21600"/>
                </a:lnTo>
                <a:close/>
              </a:path>
            </a:pathLst>
          </a:custGeom>
          <a:solidFill>
            <a:srgbClr val="FFD14F">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5" name="Title Text"/>
          <p:cNvSpPr txBox="1">
            <a:spLocks noGrp="1"/>
          </p:cNvSpPr>
          <p:nvPr>
            <p:ph type="title"/>
          </p:nvPr>
        </p:nvSpPr>
        <p:spPr>
          <a:xfrm>
            <a:off x="16023775" y="3223292"/>
            <a:ext cx="7344227" cy="3634712"/>
          </a:xfrm>
          <a:prstGeom prst="rect">
            <a:avLst/>
          </a:prstGeom>
        </p:spPr>
        <p:txBody>
          <a:bodyPr/>
          <a:lstStyle>
            <a:lvl1pPr algn="r">
              <a:lnSpc>
                <a:spcPct val="100000"/>
              </a:lnSpc>
              <a:defRPr sz="7200" b="1"/>
            </a:lvl1pPr>
          </a:lstStyle>
          <a:p>
            <a:r>
              <a:t>Title Text</a:t>
            </a:r>
          </a:p>
        </p:txBody>
      </p:sp>
      <p:sp>
        <p:nvSpPr>
          <p:cNvPr id="76"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5_Custom Layout">
    <p:spTree>
      <p:nvGrpSpPr>
        <p:cNvPr id="1" name=""/>
        <p:cNvGrpSpPr/>
        <p:nvPr/>
      </p:nvGrpSpPr>
      <p:grpSpPr>
        <a:xfrm>
          <a:off x="0" y="0"/>
          <a:ext cx="0" cy="0"/>
          <a:chOff x="0" y="0"/>
          <a:chExt cx="0" cy="0"/>
        </a:xfrm>
      </p:grpSpPr>
      <p:sp>
        <p:nvSpPr>
          <p:cNvPr id="109" name="Rectangle"/>
          <p:cNvSpPr/>
          <p:nvPr/>
        </p:nvSpPr>
        <p:spPr>
          <a:xfrm>
            <a:off x="-7" y="3001431"/>
            <a:ext cx="21336008" cy="80857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10" name="Image"/>
          <p:cNvSpPr>
            <a:spLocks noGrp="1"/>
          </p:cNvSpPr>
          <p:nvPr>
            <p:ph type="pic" sz="quarter" idx="13"/>
          </p:nvPr>
        </p:nvSpPr>
        <p:spPr>
          <a:xfrm>
            <a:off x="2" y="5426338"/>
            <a:ext cx="10871207" cy="4896071"/>
          </a:xfrm>
          <a:prstGeom prst="rect">
            <a:avLst/>
          </a:prstGeom>
        </p:spPr>
        <p:txBody>
          <a:bodyPr tIns="45719" bIns="45719">
            <a:noAutofit/>
          </a:bodyPr>
          <a:lstStyle>
            <a:lvl1pPr>
              <a:defRPr/>
            </a:lvl1pPr>
          </a:lstStyle>
          <a:p>
            <a:endParaRPr/>
          </a:p>
        </p:txBody>
      </p:sp>
      <p:sp>
        <p:nvSpPr>
          <p:cNvPr id="111" name="Image"/>
          <p:cNvSpPr>
            <a:spLocks noGrp="1"/>
          </p:cNvSpPr>
          <p:nvPr>
            <p:ph type="pic" sz="quarter" idx="14"/>
          </p:nvPr>
        </p:nvSpPr>
        <p:spPr>
          <a:xfrm>
            <a:off x="13512801" y="962065"/>
            <a:ext cx="10871207" cy="4896072"/>
          </a:xfrm>
          <a:prstGeom prst="rect">
            <a:avLst/>
          </a:prstGeom>
        </p:spPr>
        <p:txBody>
          <a:bodyPr tIns="45719" bIns="45719">
            <a:noAutofit/>
          </a:bodyPr>
          <a:lstStyle>
            <a:lvl1pPr>
              <a:defRPr/>
            </a:lvl1pPr>
          </a:lstStyle>
          <a:p>
            <a:endParaRPr/>
          </a:p>
        </p:txBody>
      </p:sp>
      <p:sp>
        <p:nvSpPr>
          <p:cNvPr id="112" name="Title Text"/>
          <p:cNvSpPr txBox="1">
            <a:spLocks noGrp="1"/>
          </p:cNvSpPr>
          <p:nvPr>
            <p:ph type="title"/>
          </p:nvPr>
        </p:nvSpPr>
        <p:spPr>
          <a:xfrm>
            <a:off x="812800" y="1867542"/>
            <a:ext cx="5486400" cy="3052100"/>
          </a:xfrm>
          <a:prstGeom prst="rect">
            <a:avLst/>
          </a:prstGeom>
        </p:spPr>
        <p:txBody>
          <a:bodyPr/>
          <a:lstStyle>
            <a:lvl1pPr>
              <a:lnSpc>
                <a:spcPct val="100000"/>
              </a:lnSpc>
              <a:defRPr sz="7200" b="1"/>
            </a:lvl1pPr>
          </a:lstStyle>
          <a:p>
            <a:r>
              <a:t>Title Text</a:t>
            </a:r>
          </a:p>
        </p:txBody>
      </p:sp>
      <p:sp>
        <p:nvSpPr>
          <p:cNvPr id="113"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6_Custom Layout">
    <p:spTree>
      <p:nvGrpSpPr>
        <p:cNvPr id="1" name=""/>
        <p:cNvGrpSpPr/>
        <p:nvPr/>
      </p:nvGrpSpPr>
      <p:grpSpPr>
        <a:xfrm>
          <a:off x="0" y="0"/>
          <a:ext cx="0" cy="0"/>
          <a:chOff x="0" y="0"/>
          <a:chExt cx="0" cy="0"/>
        </a:xfrm>
      </p:grpSpPr>
      <p:sp>
        <p:nvSpPr>
          <p:cNvPr id="293" name="Rectangle"/>
          <p:cNvSpPr/>
          <p:nvPr/>
        </p:nvSpPr>
        <p:spPr>
          <a:xfrm>
            <a:off x="19507200" y="1955804"/>
            <a:ext cx="4876800" cy="368300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94" name="Shape"/>
          <p:cNvSpPr/>
          <p:nvPr/>
        </p:nvSpPr>
        <p:spPr>
          <a:xfrm rot="4553849">
            <a:off x="17467654" y="573359"/>
            <a:ext cx="3911596" cy="5206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1600" y="0"/>
                </a:lnTo>
                <a:lnTo>
                  <a:pt x="20881" y="21600"/>
                </a:lnTo>
                <a:close/>
              </a:path>
            </a:pathLst>
          </a:custGeom>
          <a:solidFill>
            <a:srgbClr val="FFD14F">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95" name="Shape"/>
          <p:cNvSpPr/>
          <p:nvPr/>
        </p:nvSpPr>
        <p:spPr>
          <a:xfrm rot="4553849">
            <a:off x="18447957" y="573359"/>
            <a:ext cx="3911596" cy="5206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1600" y="0"/>
                </a:lnTo>
                <a:lnTo>
                  <a:pt x="20881" y="21600"/>
                </a:lnTo>
                <a:close/>
              </a:path>
            </a:pathLst>
          </a:custGeom>
          <a:solidFill>
            <a:srgbClr val="FFD14F">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96" name="Shape"/>
          <p:cNvSpPr/>
          <p:nvPr/>
        </p:nvSpPr>
        <p:spPr>
          <a:xfrm rot="4553849">
            <a:off x="19463957" y="573359"/>
            <a:ext cx="3911596" cy="5206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19" y="0"/>
                </a:lnTo>
                <a:lnTo>
                  <a:pt x="21600" y="0"/>
                </a:lnTo>
                <a:lnTo>
                  <a:pt x="20881" y="21600"/>
                </a:lnTo>
                <a:close/>
              </a:path>
            </a:pathLst>
          </a:custGeom>
          <a:solidFill>
            <a:srgbClr val="FFD14F">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97" name="Image"/>
          <p:cNvSpPr>
            <a:spLocks noGrp="1"/>
          </p:cNvSpPr>
          <p:nvPr>
            <p:ph type="pic" sz="quarter" idx="13"/>
          </p:nvPr>
        </p:nvSpPr>
        <p:spPr>
          <a:xfrm>
            <a:off x="9736667" y="2539998"/>
            <a:ext cx="4910667" cy="8678334"/>
          </a:xfrm>
          <a:prstGeom prst="rect">
            <a:avLst/>
          </a:prstGeom>
        </p:spPr>
        <p:txBody>
          <a:bodyPr tIns="45719" bIns="45719">
            <a:noAutofit/>
          </a:bodyPr>
          <a:lstStyle>
            <a:lvl1pPr>
              <a:defRPr/>
            </a:lvl1pPr>
          </a:lstStyle>
          <a:p>
            <a:endParaRPr/>
          </a:p>
        </p:txBody>
      </p:sp>
      <p:sp>
        <p:nvSpPr>
          <p:cNvPr id="298" name="Title Text"/>
          <p:cNvSpPr txBox="1">
            <a:spLocks noGrp="1"/>
          </p:cNvSpPr>
          <p:nvPr>
            <p:ph type="title"/>
          </p:nvPr>
        </p:nvSpPr>
        <p:spPr>
          <a:xfrm>
            <a:off x="16023775" y="3223292"/>
            <a:ext cx="7344227" cy="3634712"/>
          </a:xfrm>
          <a:prstGeom prst="rect">
            <a:avLst/>
          </a:prstGeom>
        </p:spPr>
        <p:txBody>
          <a:bodyPr/>
          <a:lstStyle>
            <a:lvl1pPr algn="r">
              <a:lnSpc>
                <a:spcPct val="100000"/>
              </a:lnSpc>
              <a:defRPr sz="7200" b="1"/>
            </a:lvl1pPr>
          </a:lstStyle>
          <a:p>
            <a:r>
              <a:t>Title Text</a:t>
            </a:r>
          </a:p>
        </p:txBody>
      </p:sp>
      <p:sp>
        <p:nvSpPr>
          <p:cNvPr id="299"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7_Custom Layout">
    <p:spTree>
      <p:nvGrpSpPr>
        <p:cNvPr id="1" name=""/>
        <p:cNvGrpSpPr/>
        <p:nvPr/>
      </p:nvGrpSpPr>
      <p:grpSpPr>
        <a:xfrm>
          <a:off x="0" y="0"/>
          <a:ext cx="0" cy="0"/>
          <a:chOff x="0" y="0"/>
          <a:chExt cx="0" cy="0"/>
        </a:xfrm>
      </p:grpSpPr>
      <p:sp>
        <p:nvSpPr>
          <p:cNvPr id="306" name="Circle"/>
          <p:cNvSpPr/>
          <p:nvPr/>
        </p:nvSpPr>
        <p:spPr>
          <a:xfrm>
            <a:off x="4267201" y="1574801"/>
            <a:ext cx="3213098" cy="3213098"/>
          </a:xfrm>
          <a:prstGeom prst="ellipse">
            <a:avLst/>
          </a:prstGeom>
          <a:solidFill>
            <a:srgbClr val="604A7B"/>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07" name="Rectangle"/>
          <p:cNvSpPr/>
          <p:nvPr/>
        </p:nvSpPr>
        <p:spPr>
          <a:xfrm rot="5400000">
            <a:off x="1719236" y="6561176"/>
            <a:ext cx="422337" cy="1016001"/>
          </a:xfrm>
          <a:prstGeom prst="rect">
            <a:avLst/>
          </a:prstGeom>
          <a:solidFill>
            <a:srgbClr val="604A7B"/>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08" name="Rectangle"/>
          <p:cNvSpPr/>
          <p:nvPr/>
        </p:nvSpPr>
        <p:spPr>
          <a:xfrm>
            <a:off x="-203200" y="1981200"/>
            <a:ext cx="5486400" cy="6096000"/>
          </a:xfrm>
          <a:prstGeom prst="rect">
            <a:avLst/>
          </a:prstGeom>
          <a:ln w="127000" cap="sq">
            <a:solidFill>
              <a:srgbClr val="FFD14F">
                <a:alpha val="50000"/>
              </a:srgbClr>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09" name="Circle"/>
          <p:cNvSpPr/>
          <p:nvPr/>
        </p:nvSpPr>
        <p:spPr>
          <a:xfrm>
            <a:off x="4064001" y="1168401"/>
            <a:ext cx="3213098" cy="3213098"/>
          </a:xfrm>
          <a:prstGeom prst="ellipse">
            <a:avLst/>
          </a:prstGeom>
          <a:ln w="127000">
            <a:solidFill>
              <a:srgbClr val="90D4D2">
                <a:alpha val="50000"/>
              </a:srgbClr>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10" name="Image"/>
          <p:cNvSpPr>
            <a:spLocks noGrp="1"/>
          </p:cNvSpPr>
          <p:nvPr>
            <p:ph type="pic" sz="half" idx="13"/>
          </p:nvPr>
        </p:nvSpPr>
        <p:spPr>
          <a:xfrm>
            <a:off x="12750802" y="2413006"/>
            <a:ext cx="14096999" cy="9036874"/>
          </a:xfrm>
          <a:prstGeom prst="rect">
            <a:avLst/>
          </a:prstGeom>
        </p:spPr>
        <p:txBody>
          <a:bodyPr tIns="45719" bIns="45719">
            <a:noAutofit/>
          </a:bodyPr>
          <a:lstStyle>
            <a:lvl1pPr>
              <a:defRPr/>
            </a:lvl1pPr>
          </a:lstStyle>
          <a:p>
            <a:endParaRPr/>
          </a:p>
        </p:txBody>
      </p:sp>
      <p:sp>
        <p:nvSpPr>
          <p:cNvPr id="311" name="Title Text"/>
          <p:cNvSpPr txBox="1">
            <a:spLocks noGrp="1"/>
          </p:cNvSpPr>
          <p:nvPr>
            <p:ph type="title"/>
          </p:nvPr>
        </p:nvSpPr>
        <p:spPr>
          <a:xfrm>
            <a:off x="406400" y="3210128"/>
            <a:ext cx="4876800" cy="3647872"/>
          </a:xfrm>
          <a:prstGeom prst="rect">
            <a:avLst/>
          </a:prstGeom>
        </p:spPr>
        <p:txBody>
          <a:bodyPr/>
          <a:lstStyle>
            <a:lvl1pPr>
              <a:lnSpc>
                <a:spcPct val="100000"/>
              </a:lnSpc>
              <a:defRPr sz="7200" b="1"/>
            </a:lvl1pPr>
          </a:lstStyle>
          <a:p>
            <a:r>
              <a:t>Title Text</a:t>
            </a:r>
          </a:p>
        </p:txBody>
      </p:sp>
      <p:sp>
        <p:nvSpPr>
          <p:cNvPr id="312"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7_Custom Layout">
    <p:spTree>
      <p:nvGrpSpPr>
        <p:cNvPr id="1" name=""/>
        <p:cNvGrpSpPr/>
        <p:nvPr/>
      </p:nvGrpSpPr>
      <p:grpSpPr>
        <a:xfrm>
          <a:off x="0" y="0"/>
          <a:ext cx="0" cy="0"/>
          <a:chOff x="0" y="0"/>
          <a:chExt cx="0" cy="0"/>
        </a:xfrm>
      </p:grpSpPr>
      <p:sp>
        <p:nvSpPr>
          <p:cNvPr id="319" name="Rectangle"/>
          <p:cNvSpPr/>
          <p:nvPr/>
        </p:nvSpPr>
        <p:spPr>
          <a:xfrm>
            <a:off x="-7" y="3001431"/>
            <a:ext cx="21336008" cy="80857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20" name="Image"/>
          <p:cNvSpPr>
            <a:spLocks noGrp="1"/>
          </p:cNvSpPr>
          <p:nvPr>
            <p:ph type="pic" sz="half" idx="13"/>
          </p:nvPr>
        </p:nvSpPr>
        <p:spPr>
          <a:xfrm>
            <a:off x="7428487" y="1634594"/>
            <a:ext cx="7740635" cy="10260701"/>
          </a:xfrm>
          <a:prstGeom prst="rect">
            <a:avLst/>
          </a:prstGeom>
        </p:spPr>
        <p:txBody>
          <a:bodyPr tIns="45719" bIns="45719">
            <a:noAutofit/>
          </a:bodyPr>
          <a:lstStyle>
            <a:lvl1pPr>
              <a:defRPr/>
            </a:lvl1pPr>
          </a:lstStyle>
          <a:p>
            <a:endParaRPr/>
          </a:p>
        </p:txBody>
      </p:sp>
      <p:sp>
        <p:nvSpPr>
          <p:cNvPr id="321" name="Title Text"/>
          <p:cNvSpPr txBox="1">
            <a:spLocks noGrp="1"/>
          </p:cNvSpPr>
          <p:nvPr>
            <p:ph type="title"/>
          </p:nvPr>
        </p:nvSpPr>
        <p:spPr>
          <a:xfrm>
            <a:off x="812800" y="1867542"/>
            <a:ext cx="5486400" cy="3052100"/>
          </a:xfrm>
          <a:prstGeom prst="rect">
            <a:avLst/>
          </a:prstGeom>
        </p:spPr>
        <p:txBody>
          <a:bodyPr/>
          <a:lstStyle>
            <a:lvl1pPr>
              <a:lnSpc>
                <a:spcPct val="100000"/>
              </a:lnSpc>
              <a:defRPr sz="7200" b="1"/>
            </a:lvl1pPr>
          </a:lstStyle>
          <a:p>
            <a:r>
              <a:t>Title Text</a:t>
            </a:r>
          </a:p>
        </p:txBody>
      </p:sp>
      <p:sp>
        <p:nvSpPr>
          <p:cNvPr id="322" name="Slide Number"/>
          <p:cNvSpPr txBox="1">
            <a:spLocks noGrp="1"/>
          </p:cNvSpPr>
          <p:nvPr>
            <p:ph type="sldNum" sz="quarter" idx="2"/>
          </p:nvPr>
        </p:nvSpPr>
        <p:spPr>
          <a:prstGeom prst="rect">
            <a:avLst/>
          </a:prstGeom>
        </p:spPr>
        <p:txBody>
          <a:bodyPr/>
          <a:lstStyle>
            <a:lvl1pPr>
              <a:defRPr/>
            </a:lvl1pPr>
          </a:lstStyle>
          <a:p>
            <a:fld id="{86CB4B4D-7CA3-9044-876B-883B54F8677D}" type="slidenum">
              <a:rPr lang="en-US" smtClean="0"/>
              <a:pPr/>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A242E"/>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19200" y="184149"/>
            <a:ext cx="21945600" cy="3016252"/>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normAutofit/>
          </a:bodyPr>
          <a:lstStyle/>
          <a:p>
            <a:r>
              <a:t>Title Text</a:t>
            </a:r>
          </a:p>
        </p:txBody>
      </p:sp>
      <p:sp>
        <p:nvSpPr>
          <p:cNvPr id="3"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785600" y="12344400"/>
            <a:ext cx="5689600" cy="736601"/>
          </a:xfrm>
          <a:prstGeom prst="rect">
            <a:avLst/>
          </a:prstGeom>
          <a:ln w="12700">
            <a:miter lim="400000"/>
          </a:ln>
        </p:spPr>
        <p:txBody>
          <a:bodyPr tIns="91439" bIns="91439" anchor="ctr"/>
          <a:lstStyle>
            <a:lvl1pPr algn="r">
              <a:defRPr sz="2400">
                <a:solidFill>
                  <a:srgbClr val="FBFBFB"/>
                </a:solidFill>
                <a:latin typeface="#9Slide01 Tieu de ngan" panose="00000800000000000000" pitchFamily="2" charset="0"/>
              </a:defRPr>
            </a:lvl1pPr>
          </a:lstStyle>
          <a:p>
            <a:fld id="{86CB4B4D-7CA3-9044-876B-883B54F8677D}" type="slidenum">
              <a:rPr lang="en-US" smtClean="0"/>
              <a:pPr/>
              <a:t>‹#›</a:t>
            </a:fld>
            <a:endParaRPr lang="en-US"/>
          </a:p>
        </p:txBody>
      </p:sp>
      <p:pic>
        <p:nvPicPr>
          <p:cNvPr id="8" name="Picture 7">
            <a:extLst>
              <a:ext uri="{FF2B5EF4-FFF2-40B4-BE49-F238E27FC236}">
                <a16:creationId xmlns:a16="http://schemas.microsoft.com/office/drawing/2014/main" id="{E1846FA0-27A3-455E-9125-6D44DC19586C}"/>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72064" y="235974"/>
            <a:ext cx="822960" cy="822960"/>
          </a:xfrm>
          <a:prstGeom prst="rect">
            <a:avLst/>
          </a:prstGeom>
        </p:spPr>
      </p:pic>
      <p:sp>
        <p:nvSpPr>
          <p:cNvPr id="9" name="Rectangle 8">
            <a:extLst>
              <a:ext uri="{FF2B5EF4-FFF2-40B4-BE49-F238E27FC236}">
                <a16:creationId xmlns:a16="http://schemas.microsoft.com/office/drawing/2014/main" id="{AEB4F4D2-6907-4B8B-BE1B-FBDD710005DC}"/>
              </a:ext>
            </a:extLst>
          </p:cNvPr>
          <p:cNvSpPr/>
          <p:nvPr userDrawn="1"/>
        </p:nvSpPr>
        <p:spPr>
          <a:xfrm>
            <a:off x="-15240000" y="-6858000"/>
            <a:ext cx="54864000" cy="27432000"/>
          </a:xfrm>
          <a:prstGeom prst="rect">
            <a:avLst/>
          </a:prstGeom>
          <a:solidFill>
            <a:srgbClr val="1A242E">
              <a:alpha val="0"/>
            </a:srgbClr>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9F9F9"/>
              </a:solidFill>
              <a:effectLst/>
              <a:uFillTx/>
              <a:latin typeface="+mn-lt"/>
              <a:ea typeface="+mn-ea"/>
              <a:cs typeface="+mn-cs"/>
              <a:sym typeface="Helvetica"/>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68" r:id="rId7"/>
    <p:sldLayoutId id="2147483669" r:id="rId8"/>
    <p:sldLayoutId id="2147483670" r:id="rId9"/>
    <p:sldLayoutId id="2147483675" r:id="rId10"/>
    <p:sldLayoutId id="2147483677" r:id="rId11"/>
    <p:sldLayoutId id="2147483678" r:id="rId12"/>
    <p:sldLayoutId id="2147483679" r:id="rId13"/>
    <p:sldLayoutId id="2147483681" r:id="rId14"/>
    <p:sldLayoutId id="2147483682" r:id="rId15"/>
    <p:sldLayoutId id="2147483683" r:id="rId16"/>
    <p:sldLayoutId id="2147483684" r:id="rId17"/>
    <p:sldLayoutId id="2147483685" r:id="rId18"/>
  </p:sldLayoutIdLst>
  <p:transition spd="med"/>
  <p:txStyles>
    <p:titleStyle>
      <a:lvl1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2pPr>
      <a:lvl3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3pPr>
      <a:lvl4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4pPr>
      <a:lvl5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5pPr>
      <a:lvl6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6pPr>
      <a:lvl7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7pPr>
      <a:lvl8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8pPr>
      <a:lvl9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9pPr>
    </p:titleStyle>
    <p:bodyStyle>
      <a:lvl1pPr marL="457200" marR="0" indent="-457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990600" marR="0" indent="-5334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554480" marR="0" indent="-64008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2082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5400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p:bodyStyle>
    <p:otherStyle>
      <a:lvl1pPr marL="0" marR="0" indent="0" algn="r" defTabSz="9144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1pPr>
      <a:lvl2pPr marL="0" marR="0" indent="0" algn="r" defTabSz="9144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2pPr>
      <a:lvl3pPr marL="0" marR="0" indent="0" algn="r" defTabSz="9144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3pPr>
      <a:lvl4pPr marL="0" marR="0" indent="0" algn="r" defTabSz="9144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4pPr>
      <a:lvl5pPr marL="0" marR="0" indent="0" algn="r" defTabSz="9144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5pPr>
      <a:lvl6pPr marL="0" marR="0" indent="0" algn="r" defTabSz="9144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6pPr>
      <a:lvl7pPr marL="0" marR="0" indent="0" algn="r" defTabSz="9144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7pPr>
      <a:lvl8pPr marL="0" marR="0" indent="0" algn="r" defTabSz="9144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8pPr>
      <a:lvl9pPr marL="0" marR="0" indent="0" algn="r" defTabSz="9144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5.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13.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GMTRY"/>
          <p:cNvSpPr txBox="1">
            <a:spLocks noGrp="1"/>
          </p:cNvSpPr>
          <p:nvPr>
            <p:ph type="title"/>
          </p:nvPr>
        </p:nvSpPr>
        <p:spPr>
          <a:xfrm>
            <a:off x="2971800" y="6172200"/>
            <a:ext cx="14011276" cy="4637529"/>
          </a:xfrm>
          <a:prstGeom prst="rect">
            <a:avLst/>
          </a:prstGeom>
        </p:spPr>
        <p:txBody>
          <a:bodyPr>
            <a:noAutofit/>
          </a:bodyPr>
          <a:lstStyle>
            <a:lvl1pPr>
              <a:defRPr b="1"/>
            </a:lvl1pPr>
          </a:lstStyle>
          <a:p>
            <a:pPr algn="ctr"/>
            <a:r>
              <a:rPr lang="en-US" sz="8000" spc="-300">
                <a:latin typeface="Times New Roman" panose="02020603050405020304" pitchFamily="18" charset="0"/>
                <a:cs typeface="Times New Roman" panose="02020603050405020304" pitchFamily="18" charset="0"/>
              </a:rPr>
              <a:t>Đề tài : Xây dựng app dự đoán biển báo giao thông</a:t>
            </a:r>
            <a:endParaRPr sz="8000" spc="-3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F57AFCB-DC44-4DF6-B16C-938083EBC77C}"/>
              </a:ext>
            </a:extLst>
          </p:cNvPr>
          <p:cNvSpPr/>
          <p:nvPr/>
        </p:nvSpPr>
        <p:spPr>
          <a:xfrm>
            <a:off x="0" y="0"/>
            <a:ext cx="1219200" cy="1219200"/>
          </a:xfrm>
          <a:prstGeom prst="rect">
            <a:avLst/>
          </a:prstGeom>
          <a:solidFill>
            <a:srgbClr val="1A242E"/>
          </a:solid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9F9F9"/>
              </a:solidFill>
              <a:effectLst/>
              <a:uFillTx/>
              <a:latin typeface="+mn-lt"/>
              <a:ea typeface="+mn-ea"/>
              <a:cs typeface="+mn-cs"/>
              <a:sym typeface="Helvetica"/>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458"/>
                                        </p:tgtEl>
                                        <p:attrNameLst>
                                          <p:attrName>style.visibility</p:attrName>
                                        </p:attrNameLst>
                                      </p:cBhvr>
                                      <p:to>
                                        <p:strVal val="visible"/>
                                      </p:to>
                                    </p:set>
                                    <p:animEffect transition="in" filter="dissolve">
                                      <p:cBhvr>
                                        <p:cTn id="7"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 name="Image" descr="Image"/>
          <p:cNvPicPr>
            <a:picLocks noGrp="1" noChangeAspect="1"/>
          </p:cNvPicPr>
          <p:nvPr>
            <p:ph type="pic" idx="13"/>
          </p:nvPr>
        </p:nvPicPr>
        <p:blipFill>
          <a:blip r:embed="rId2"/>
          <a:stretch>
            <a:fillRect/>
          </a:stretch>
        </p:blipFill>
        <p:spPr>
          <a:xfrm>
            <a:off x="0" y="3"/>
            <a:ext cx="17068800" cy="4648197"/>
          </a:xfrm>
          <a:prstGeom prst="rect">
            <a:avLst/>
          </a:prstGeom>
        </p:spPr>
      </p:pic>
      <p:sp>
        <p:nvSpPr>
          <p:cNvPr id="9" name="TextBox 8">
            <a:extLst>
              <a:ext uri="{FF2B5EF4-FFF2-40B4-BE49-F238E27FC236}">
                <a16:creationId xmlns:a16="http://schemas.microsoft.com/office/drawing/2014/main" id="{87E2881A-F86C-4D71-AB64-0F5D6CE8DCCE}"/>
              </a:ext>
            </a:extLst>
          </p:cNvPr>
          <p:cNvSpPr txBox="1"/>
          <p:nvPr/>
        </p:nvSpPr>
        <p:spPr>
          <a:xfrm>
            <a:off x="17449800" y="990600"/>
            <a:ext cx="6283039" cy="162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gn="ctr">
              <a:lnSpc>
                <a:spcPct val="107000"/>
              </a:lnSpc>
              <a:spcBef>
                <a:spcPts val="0"/>
              </a:spcBef>
              <a:spcAft>
                <a:spcPts val="800"/>
              </a:spcAft>
            </a:pPr>
            <a:r>
              <a:rPr lang="en-US" sz="10000" b="1">
                <a:solidFill>
                  <a:schemeClr val="accent2">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Backend</a:t>
            </a:r>
            <a:endParaRPr lang="en-GB" sz="10000" b="1">
              <a:solidFill>
                <a:schemeClr val="accent2">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C511CC4-0B0F-40A0-B685-DCB720697911}"/>
              </a:ext>
            </a:extLst>
          </p:cNvPr>
          <p:cNvSpPr txBox="1"/>
          <p:nvPr/>
        </p:nvSpPr>
        <p:spPr>
          <a:xfrm>
            <a:off x="20782" y="269225"/>
            <a:ext cx="17001837" cy="4019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en-US" sz="3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Gồm 4 lớp</a:t>
            </a: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571500" marR="0" indent="-571500">
              <a:lnSpc>
                <a:spcPct val="107000"/>
              </a:lnSpc>
              <a:spcBef>
                <a:spcPts val="0"/>
              </a:spcBef>
              <a:spcAft>
                <a:spcPts val="800"/>
              </a:spcAft>
              <a:buFontTx/>
              <a:buChar char="-"/>
            </a:pPr>
            <a:r>
              <a:rPr lang="en-US" sz="3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MainActivity : Hàm chính của backend, dung ngôn ngữ kotlin để code các chức năng cho giao diện chính của frontend</a:t>
            </a:r>
          </a:p>
          <a:p>
            <a:pPr marL="571500" marR="0" indent="-571500">
              <a:lnSpc>
                <a:spcPct val="107000"/>
              </a:lnSpc>
              <a:spcBef>
                <a:spcPts val="0"/>
              </a:spcBef>
              <a:spcAft>
                <a:spcPts val="800"/>
              </a:spcAft>
              <a:buFontTx/>
              <a:buChar char="-"/>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Classifier : Lớp này chứa các hàm con của ứng dụng như xử lý ảnh, model,…</a:t>
            </a:r>
          </a:p>
          <a:p>
            <a:pPr marL="571500" marR="0" indent="-571500">
              <a:lnSpc>
                <a:spcPct val="107000"/>
              </a:lnSpc>
              <a:spcBef>
                <a:spcPts val="0"/>
              </a:spcBef>
              <a:spcAft>
                <a:spcPts val="800"/>
              </a:spcAft>
              <a:buFontTx/>
              <a:buChar char="-"/>
            </a:pPr>
            <a:r>
              <a:rPr lang="en-US" sz="3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LivePreview : Viết chức năng cho giao diện dự đoán trực tiếp </a:t>
            </a:r>
          </a:p>
          <a:p>
            <a:pPr marL="571500" marR="0" indent="-571500">
              <a:lnSpc>
                <a:spcPct val="107000"/>
              </a:lnSpc>
              <a:spcBef>
                <a:spcPts val="0"/>
              </a:spcBef>
              <a:spcAft>
                <a:spcPts val="800"/>
              </a:spcAft>
              <a:buFontTx/>
              <a:buChar char="-"/>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TFLiteClassifire : Xử lý model TFlite</a:t>
            </a:r>
            <a:endParaRPr lang="en-US" sz="3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221681C5-7CD0-4992-B2F5-38383E5E6FC4}"/>
              </a:ext>
            </a:extLst>
          </p:cNvPr>
          <p:cNvPicPr>
            <a:picLocks noChangeAspect="1"/>
          </p:cNvPicPr>
          <p:nvPr/>
        </p:nvPicPr>
        <p:blipFill>
          <a:blip r:embed="rId3"/>
          <a:stretch>
            <a:fillRect/>
          </a:stretch>
        </p:blipFill>
        <p:spPr>
          <a:xfrm>
            <a:off x="304800" y="4896640"/>
            <a:ext cx="6823837" cy="4038600"/>
          </a:xfrm>
          <a:prstGeom prst="rect">
            <a:avLst/>
          </a:prstGeom>
        </p:spPr>
      </p:pic>
      <p:sp>
        <p:nvSpPr>
          <p:cNvPr id="17" name="TextBox 16">
            <a:extLst>
              <a:ext uri="{FF2B5EF4-FFF2-40B4-BE49-F238E27FC236}">
                <a16:creationId xmlns:a16="http://schemas.microsoft.com/office/drawing/2014/main" id="{D6EF0565-32F1-4EAF-99E4-EBB09A0ED02E}"/>
              </a:ext>
            </a:extLst>
          </p:cNvPr>
          <p:cNvSpPr txBox="1"/>
          <p:nvPr/>
        </p:nvSpPr>
        <p:spPr>
          <a:xfrm>
            <a:off x="304800" y="9906000"/>
            <a:ext cx="6283039" cy="1013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gn="ctr">
              <a:lnSpc>
                <a:spcPct val="107000"/>
              </a:lnSpc>
              <a:spcBef>
                <a:spcPts val="0"/>
              </a:spcBef>
              <a:spcAft>
                <a:spcPts val="800"/>
              </a:spcAft>
            </a:pPr>
            <a:r>
              <a:rPr lang="en-US" sz="6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 </a:t>
            </a:r>
            <a:r>
              <a:rPr lang="en-US" sz="6000" b="1">
                <a:solidFill>
                  <a:schemeClr val="tx1"/>
                </a:solidFill>
                <a:latin typeface="Times New Roman" panose="02020603050405020304" pitchFamily="18" charset="0"/>
                <a:ea typeface="Calibri" panose="020F0502020204030204" pitchFamily="34" charset="0"/>
                <a:cs typeface="Times New Roman" panose="02020603050405020304" pitchFamily="18" charset="0"/>
              </a:rPr>
              <a:t>lớp của backend</a:t>
            </a:r>
            <a:endParaRPr lang="en-GB" sz="6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9261507E-876E-4945-8CBE-AE5DC820CD6A}"/>
              </a:ext>
            </a:extLst>
          </p:cNvPr>
          <p:cNvPicPr>
            <a:picLocks noChangeAspect="1"/>
          </p:cNvPicPr>
          <p:nvPr/>
        </p:nvPicPr>
        <p:blipFill>
          <a:blip r:embed="rId4"/>
          <a:stretch>
            <a:fillRect/>
          </a:stretch>
        </p:blipFill>
        <p:spPr>
          <a:xfrm>
            <a:off x="8610600" y="4917422"/>
            <a:ext cx="13639431" cy="2575793"/>
          </a:xfrm>
          <a:prstGeom prst="rect">
            <a:avLst/>
          </a:prstGeom>
        </p:spPr>
      </p:pic>
      <p:pic>
        <p:nvPicPr>
          <p:cNvPr id="15" name="Picture 14">
            <a:extLst>
              <a:ext uri="{FF2B5EF4-FFF2-40B4-BE49-F238E27FC236}">
                <a16:creationId xmlns:a16="http://schemas.microsoft.com/office/drawing/2014/main" id="{AC395ACB-7D2F-4159-A3E2-2C64802311E3}"/>
              </a:ext>
            </a:extLst>
          </p:cNvPr>
          <p:cNvPicPr>
            <a:picLocks noChangeAspect="1"/>
          </p:cNvPicPr>
          <p:nvPr/>
        </p:nvPicPr>
        <p:blipFill>
          <a:blip r:embed="rId5"/>
          <a:stretch>
            <a:fillRect/>
          </a:stretch>
        </p:blipFill>
        <p:spPr>
          <a:xfrm>
            <a:off x="8589818" y="7762437"/>
            <a:ext cx="14138564" cy="56843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his company has been running for years and you might not know it. This company has been running for years and you might not know it. This company has been running for years and you might not know it."/>
          <p:cNvSpPr txBox="1"/>
          <p:nvPr/>
        </p:nvSpPr>
        <p:spPr>
          <a:xfrm>
            <a:off x="457200" y="2682984"/>
            <a:ext cx="16459200" cy="1403780"/>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defTabSz="1371600">
              <a:lnSpc>
                <a:spcPct val="150000"/>
              </a:lnSpc>
              <a:spcBef>
                <a:spcPts val="1400"/>
              </a:spcBef>
              <a:defRPr sz="2400"/>
            </a:lvl1pPr>
          </a:lstStyle>
          <a:p>
            <a:r>
              <a:rPr lang="en-US" sz="6000">
                <a:latin typeface="Times New Roman" panose="02020603050405020304" pitchFamily="18" charset="0"/>
                <a:cs typeface="Times New Roman" panose="02020603050405020304" pitchFamily="18" charset="0"/>
              </a:rPr>
              <a:t>4. Kiến trúc phần mềm của backend và frontend</a:t>
            </a:r>
            <a:endParaRPr sz="6000">
              <a:latin typeface="Times New Roman" panose="02020603050405020304" pitchFamily="18" charset="0"/>
              <a:cs typeface="Times New Roman" panose="02020603050405020304" pitchFamily="18" charset="0"/>
            </a:endParaRPr>
          </a:p>
        </p:txBody>
      </p:sp>
      <p:sp>
        <p:nvSpPr>
          <p:cNvPr id="690" name="This company has been running for years and you might not know it. This company has been running for years and you might not know it. This company has been running for years and you might not know it."/>
          <p:cNvSpPr txBox="1"/>
          <p:nvPr/>
        </p:nvSpPr>
        <p:spPr>
          <a:xfrm>
            <a:off x="723899" y="4569820"/>
            <a:ext cx="3086101"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b="1">
                <a:latin typeface="Times New Roman" panose="02020603050405020304" pitchFamily="18" charset="0"/>
                <a:cs typeface="Times New Roman" panose="02020603050405020304" pitchFamily="18" charset="0"/>
              </a:rPr>
              <a:t>Frontend</a:t>
            </a:r>
          </a:p>
        </p:txBody>
      </p:sp>
      <p:sp>
        <p:nvSpPr>
          <p:cNvPr id="691" name="Rectangle"/>
          <p:cNvSpPr/>
          <p:nvPr/>
        </p:nvSpPr>
        <p:spPr>
          <a:xfrm>
            <a:off x="457200" y="1164528"/>
            <a:ext cx="8077200" cy="1333829"/>
          </a:xfrm>
          <a:prstGeom prst="rect">
            <a:avLst/>
          </a:prstGeom>
          <a:solidFill>
            <a:srgbClr val="FFD14F"/>
          </a:solidFill>
          <a:ln w="12700">
            <a:miter lim="400000"/>
          </a:ln>
        </p:spPr>
        <p:txBody>
          <a:bodyPr tIns="91439" bIns="91439" anchor="ctr"/>
          <a:lstStyle/>
          <a:p>
            <a:pPr>
              <a:lnSpc>
                <a:spcPct val="150000"/>
              </a:lnSpc>
              <a:spcBef>
                <a:spcPts val="2600"/>
              </a:spcBef>
              <a:defRPr sz="4800"/>
            </a:pPr>
            <a:endParaRPr>
              <a:latin typeface="#9Slide01 Tieu de ngan" panose="00000800000000000000" pitchFamily="2" charset="0"/>
            </a:endParaRPr>
          </a:p>
        </p:txBody>
      </p:sp>
      <p:sp>
        <p:nvSpPr>
          <p:cNvPr id="8"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230EE65C-B42E-445A-BE96-857FB8A9CAF7}"/>
              </a:ext>
            </a:extLst>
          </p:cNvPr>
          <p:cNvSpPr txBox="1"/>
          <p:nvPr/>
        </p:nvSpPr>
        <p:spPr>
          <a:xfrm>
            <a:off x="7848600" y="11971506"/>
            <a:ext cx="10591800"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a:latin typeface="Times New Roman" panose="02020603050405020304" pitchFamily="18" charset="0"/>
                <a:cs typeface="Times New Roman" panose="02020603050405020304" pitchFamily="18" charset="0"/>
              </a:rPr>
              <a:t>Kiến trúc phần mềm Activity_Main</a:t>
            </a:r>
          </a:p>
        </p:txBody>
      </p:sp>
      <p:pic>
        <p:nvPicPr>
          <p:cNvPr id="3074" name="Picture 2">
            <a:extLst>
              <a:ext uri="{FF2B5EF4-FFF2-40B4-BE49-F238E27FC236}">
                <a16:creationId xmlns:a16="http://schemas.microsoft.com/office/drawing/2014/main" id="{2B6E0079-BCB7-4279-A965-2188D1472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4569820"/>
            <a:ext cx="13868400" cy="726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38640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91"/>
                                        </p:tgtEl>
                                        <p:attrNameLst>
                                          <p:attrName>style.visibility</p:attrName>
                                        </p:attrNameLst>
                                      </p:cBhvr>
                                      <p:to>
                                        <p:strVal val="visible"/>
                                      </p:to>
                                    </p:set>
                                    <p:anim calcmode="lin" valueType="num">
                                      <p:cBhvr>
                                        <p:cTn id="7" dur="500" fill="hold"/>
                                        <p:tgtEl>
                                          <p:spTgt spid="691"/>
                                        </p:tgtEl>
                                        <p:attrNameLst>
                                          <p:attrName>ppt_x</p:attrName>
                                        </p:attrNameLst>
                                      </p:cBhvr>
                                      <p:tavLst>
                                        <p:tav tm="0">
                                          <p:val>
                                            <p:strVal val="0-#ppt_w/2"/>
                                          </p:val>
                                        </p:tav>
                                        <p:tav tm="100000">
                                          <p:val>
                                            <p:strVal val="#ppt_x"/>
                                          </p:val>
                                        </p:tav>
                                      </p:tavLst>
                                    </p:anim>
                                    <p:anim calcmode="lin" valueType="num">
                                      <p:cBhvr>
                                        <p:cTn id="8" dur="500" fill="hold"/>
                                        <p:tgtEl>
                                          <p:spTgt spid="6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689"/>
                                        </p:tgtEl>
                                        <p:attrNameLst>
                                          <p:attrName>style.visibility</p:attrName>
                                        </p:attrNameLst>
                                      </p:cBhvr>
                                      <p:to>
                                        <p:strVal val="visible"/>
                                      </p:to>
                                    </p:set>
                                    <p:anim calcmode="lin" valueType="num">
                                      <p:cBhvr>
                                        <p:cTn id="12" dur="500" fill="hold"/>
                                        <p:tgtEl>
                                          <p:spTgt spid="689"/>
                                        </p:tgtEl>
                                        <p:attrNameLst>
                                          <p:attrName>ppt_x</p:attrName>
                                        </p:attrNameLst>
                                      </p:cBhvr>
                                      <p:tavLst>
                                        <p:tav tm="0">
                                          <p:val>
                                            <p:strVal val="0-#ppt_w/2"/>
                                          </p:val>
                                        </p:tav>
                                        <p:tav tm="100000">
                                          <p:val>
                                            <p:strVal val="#ppt_x"/>
                                          </p:val>
                                        </p:tav>
                                      </p:tavLst>
                                    </p:anim>
                                    <p:anim calcmode="lin" valueType="num">
                                      <p:cBhvr>
                                        <p:cTn id="13" dur="500" fill="hold"/>
                                        <p:tgtEl>
                                          <p:spTgt spid="6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iterate>
                                    <p:tmAbs val="0"/>
                                  </p:iterate>
                                  <p:childTnLst>
                                    <p:set>
                                      <p:cBhvr>
                                        <p:cTn id="16" fill="hold"/>
                                        <p:tgtEl>
                                          <p:spTgt spid="690"/>
                                        </p:tgtEl>
                                        <p:attrNameLst>
                                          <p:attrName>style.visibility</p:attrName>
                                        </p:attrNameLst>
                                      </p:cBhvr>
                                      <p:to>
                                        <p:strVal val="visible"/>
                                      </p:to>
                                    </p:set>
                                    <p:anim calcmode="lin" valueType="num">
                                      <p:cBhvr>
                                        <p:cTn id="17" dur="500" fill="hold"/>
                                        <p:tgtEl>
                                          <p:spTgt spid="690"/>
                                        </p:tgtEl>
                                        <p:attrNameLst>
                                          <p:attrName>ppt_x</p:attrName>
                                        </p:attrNameLst>
                                      </p:cBhvr>
                                      <p:tavLst>
                                        <p:tav tm="0">
                                          <p:val>
                                            <p:strVal val="1+#ppt_w/2"/>
                                          </p:val>
                                        </p:tav>
                                        <p:tav tm="100000">
                                          <p:val>
                                            <p:strVal val="#ppt_x"/>
                                          </p:val>
                                        </p:tav>
                                      </p:tavLst>
                                    </p:anim>
                                    <p:anim calcmode="lin" valueType="num">
                                      <p:cBhvr>
                                        <p:cTn id="18" dur="500" fill="hold"/>
                                        <p:tgtEl>
                                          <p:spTgt spid="69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1+#ppt_w/2"/>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advAuto="0"/>
      <p:bldP spid="690" grpId="0" animBg="1" advAuto="0"/>
      <p:bldP spid="691" grpId="0" animBg="1" advAuto="0"/>
      <p:bldP spid="8"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his company has been running for years and you might not know it. This company has been running for years and you might not know it. This company has been running for years and you might not know it."/>
          <p:cNvSpPr txBox="1"/>
          <p:nvPr/>
        </p:nvSpPr>
        <p:spPr>
          <a:xfrm>
            <a:off x="457200" y="2682984"/>
            <a:ext cx="16459200" cy="1403780"/>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defTabSz="1371600">
              <a:lnSpc>
                <a:spcPct val="150000"/>
              </a:lnSpc>
              <a:spcBef>
                <a:spcPts val="1400"/>
              </a:spcBef>
              <a:defRPr sz="2400"/>
            </a:lvl1pPr>
          </a:lstStyle>
          <a:p>
            <a:r>
              <a:rPr lang="en-US" sz="6000">
                <a:latin typeface="Times New Roman" panose="02020603050405020304" pitchFamily="18" charset="0"/>
                <a:cs typeface="Times New Roman" panose="02020603050405020304" pitchFamily="18" charset="0"/>
              </a:rPr>
              <a:t>4. Kiến trúc phần mềm của backend và frontend</a:t>
            </a:r>
            <a:endParaRPr sz="6000">
              <a:latin typeface="Times New Roman" panose="02020603050405020304" pitchFamily="18" charset="0"/>
              <a:cs typeface="Times New Roman" panose="02020603050405020304" pitchFamily="18" charset="0"/>
            </a:endParaRPr>
          </a:p>
        </p:txBody>
      </p:sp>
      <p:sp>
        <p:nvSpPr>
          <p:cNvPr id="690" name="This company has been running for years and you might not know it. This company has been running for years and you might not know it. This company has been running for years and you might not know it."/>
          <p:cNvSpPr txBox="1"/>
          <p:nvPr/>
        </p:nvSpPr>
        <p:spPr>
          <a:xfrm>
            <a:off x="723899" y="4569820"/>
            <a:ext cx="3086101"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b="1">
                <a:latin typeface="Times New Roman" panose="02020603050405020304" pitchFamily="18" charset="0"/>
                <a:cs typeface="Times New Roman" panose="02020603050405020304" pitchFamily="18" charset="0"/>
              </a:rPr>
              <a:t>Frontend</a:t>
            </a:r>
          </a:p>
        </p:txBody>
      </p:sp>
      <p:sp>
        <p:nvSpPr>
          <p:cNvPr id="691" name="Rectangle"/>
          <p:cNvSpPr/>
          <p:nvPr/>
        </p:nvSpPr>
        <p:spPr>
          <a:xfrm>
            <a:off x="457200" y="1164528"/>
            <a:ext cx="8077200" cy="1333829"/>
          </a:xfrm>
          <a:prstGeom prst="rect">
            <a:avLst/>
          </a:prstGeom>
          <a:solidFill>
            <a:srgbClr val="FFD14F"/>
          </a:solidFill>
          <a:ln w="12700">
            <a:miter lim="400000"/>
          </a:ln>
        </p:spPr>
        <p:txBody>
          <a:bodyPr tIns="91439" bIns="91439" anchor="ctr"/>
          <a:lstStyle/>
          <a:p>
            <a:pPr>
              <a:lnSpc>
                <a:spcPct val="150000"/>
              </a:lnSpc>
              <a:spcBef>
                <a:spcPts val="2600"/>
              </a:spcBef>
              <a:defRPr sz="4800"/>
            </a:pPr>
            <a:endParaRPr>
              <a:latin typeface="#9Slide01 Tieu de ngan" panose="00000800000000000000" pitchFamily="2" charset="0"/>
            </a:endParaRPr>
          </a:p>
        </p:txBody>
      </p:sp>
      <p:sp>
        <p:nvSpPr>
          <p:cNvPr id="8"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230EE65C-B42E-445A-BE96-857FB8A9CAF7}"/>
              </a:ext>
            </a:extLst>
          </p:cNvPr>
          <p:cNvSpPr txBox="1"/>
          <p:nvPr/>
        </p:nvSpPr>
        <p:spPr>
          <a:xfrm>
            <a:off x="5410201" y="12390034"/>
            <a:ext cx="13316634"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a:latin typeface="Times New Roman" panose="02020603050405020304" pitchFamily="18" charset="0"/>
                <a:cs typeface="Times New Roman" panose="02020603050405020304" pitchFamily="18" charset="0"/>
              </a:rPr>
              <a:t>Kiến trúc phần mềm output_layout và Activity Live</a:t>
            </a:r>
          </a:p>
        </p:txBody>
      </p:sp>
      <p:pic>
        <p:nvPicPr>
          <p:cNvPr id="4098" name="Picture 2">
            <a:extLst>
              <a:ext uri="{FF2B5EF4-FFF2-40B4-BE49-F238E27FC236}">
                <a16:creationId xmlns:a16="http://schemas.microsoft.com/office/drawing/2014/main" id="{C132B99A-1C29-49C2-BFC7-EFD4D4675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67" y="4271391"/>
            <a:ext cx="13316633" cy="8118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15806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91"/>
                                        </p:tgtEl>
                                        <p:attrNameLst>
                                          <p:attrName>style.visibility</p:attrName>
                                        </p:attrNameLst>
                                      </p:cBhvr>
                                      <p:to>
                                        <p:strVal val="visible"/>
                                      </p:to>
                                    </p:set>
                                    <p:anim calcmode="lin" valueType="num">
                                      <p:cBhvr>
                                        <p:cTn id="7" dur="500" fill="hold"/>
                                        <p:tgtEl>
                                          <p:spTgt spid="691"/>
                                        </p:tgtEl>
                                        <p:attrNameLst>
                                          <p:attrName>ppt_x</p:attrName>
                                        </p:attrNameLst>
                                      </p:cBhvr>
                                      <p:tavLst>
                                        <p:tav tm="0">
                                          <p:val>
                                            <p:strVal val="0-#ppt_w/2"/>
                                          </p:val>
                                        </p:tav>
                                        <p:tav tm="100000">
                                          <p:val>
                                            <p:strVal val="#ppt_x"/>
                                          </p:val>
                                        </p:tav>
                                      </p:tavLst>
                                    </p:anim>
                                    <p:anim calcmode="lin" valueType="num">
                                      <p:cBhvr>
                                        <p:cTn id="8" dur="500" fill="hold"/>
                                        <p:tgtEl>
                                          <p:spTgt spid="6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689"/>
                                        </p:tgtEl>
                                        <p:attrNameLst>
                                          <p:attrName>style.visibility</p:attrName>
                                        </p:attrNameLst>
                                      </p:cBhvr>
                                      <p:to>
                                        <p:strVal val="visible"/>
                                      </p:to>
                                    </p:set>
                                    <p:anim calcmode="lin" valueType="num">
                                      <p:cBhvr>
                                        <p:cTn id="12" dur="500" fill="hold"/>
                                        <p:tgtEl>
                                          <p:spTgt spid="689"/>
                                        </p:tgtEl>
                                        <p:attrNameLst>
                                          <p:attrName>ppt_x</p:attrName>
                                        </p:attrNameLst>
                                      </p:cBhvr>
                                      <p:tavLst>
                                        <p:tav tm="0">
                                          <p:val>
                                            <p:strVal val="0-#ppt_w/2"/>
                                          </p:val>
                                        </p:tav>
                                        <p:tav tm="100000">
                                          <p:val>
                                            <p:strVal val="#ppt_x"/>
                                          </p:val>
                                        </p:tav>
                                      </p:tavLst>
                                    </p:anim>
                                    <p:anim calcmode="lin" valueType="num">
                                      <p:cBhvr>
                                        <p:cTn id="13" dur="500" fill="hold"/>
                                        <p:tgtEl>
                                          <p:spTgt spid="6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iterate>
                                    <p:tmAbs val="0"/>
                                  </p:iterate>
                                  <p:childTnLst>
                                    <p:set>
                                      <p:cBhvr>
                                        <p:cTn id="16" fill="hold"/>
                                        <p:tgtEl>
                                          <p:spTgt spid="690"/>
                                        </p:tgtEl>
                                        <p:attrNameLst>
                                          <p:attrName>style.visibility</p:attrName>
                                        </p:attrNameLst>
                                      </p:cBhvr>
                                      <p:to>
                                        <p:strVal val="visible"/>
                                      </p:to>
                                    </p:set>
                                    <p:anim calcmode="lin" valueType="num">
                                      <p:cBhvr>
                                        <p:cTn id="17" dur="500" fill="hold"/>
                                        <p:tgtEl>
                                          <p:spTgt spid="690"/>
                                        </p:tgtEl>
                                        <p:attrNameLst>
                                          <p:attrName>ppt_x</p:attrName>
                                        </p:attrNameLst>
                                      </p:cBhvr>
                                      <p:tavLst>
                                        <p:tav tm="0">
                                          <p:val>
                                            <p:strVal val="1+#ppt_w/2"/>
                                          </p:val>
                                        </p:tav>
                                        <p:tav tm="100000">
                                          <p:val>
                                            <p:strVal val="#ppt_x"/>
                                          </p:val>
                                        </p:tav>
                                      </p:tavLst>
                                    </p:anim>
                                    <p:anim calcmode="lin" valueType="num">
                                      <p:cBhvr>
                                        <p:cTn id="18" dur="500" fill="hold"/>
                                        <p:tgtEl>
                                          <p:spTgt spid="69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1+#ppt_w/2"/>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advAuto="0"/>
      <p:bldP spid="690" grpId="0" animBg="1" advAuto="0"/>
      <p:bldP spid="691" grpId="0" animBg="1" advAuto="0"/>
      <p:bldP spid="8"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his company has been running for years and you might not know it. This company has been running for years and you might not know it. This company has been running for years and you might not know it."/>
          <p:cNvSpPr txBox="1"/>
          <p:nvPr/>
        </p:nvSpPr>
        <p:spPr>
          <a:xfrm>
            <a:off x="457200" y="2682984"/>
            <a:ext cx="16459200" cy="1403780"/>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defTabSz="1371600">
              <a:lnSpc>
                <a:spcPct val="150000"/>
              </a:lnSpc>
              <a:spcBef>
                <a:spcPts val="1400"/>
              </a:spcBef>
              <a:defRPr sz="2400"/>
            </a:lvl1pPr>
          </a:lstStyle>
          <a:p>
            <a:r>
              <a:rPr lang="en-US" sz="6000">
                <a:latin typeface="Times New Roman" panose="02020603050405020304" pitchFamily="18" charset="0"/>
                <a:cs typeface="Times New Roman" panose="02020603050405020304" pitchFamily="18" charset="0"/>
              </a:rPr>
              <a:t>4. Kiến trúc phần mềm của backend và frontend</a:t>
            </a:r>
            <a:endParaRPr sz="6000">
              <a:latin typeface="Times New Roman" panose="02020603050405020304" pitchFamily="18" charset="0"/>
              <a:cs typeface="Times New Roman" panose="02020603050405020304" pitchFamily="18" charset="0"/>
            </a:endParaRPr>
          </a:p>
        </p:txBody>
      </p:sp>
      <p:sp>
        <p:nvSpPr>
          <p:cNvPr id="690" name="This company has been running for years and you might not know it. This company has been running for years and you might not know it. This company has been running for years and you might not know it."/>
          <p:cNvSpPr txBox="1"/>
          <p:nvPr/>
        </p:nvSpPr>
        <p:spPr>
          <a:xfrm>
            <a:off x="723899" y="4569820"/>
            <a:ext cx="3086101"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b="1">
                <a:latin typeface="Times New Roman" panose="02020603050405020304" pitchFamily="18" charset="0"/>
                <a:cs typeface="Times New Roman" panose="02020603050405020304" pitchFamily="18" charset="0"/>
              </a:rPr>
              <a:t>Backend</a:t>
            </a:r>
          </a:p>
        </p:txBody>
      </p:sp>
      <p:sp>
        <p:nvSpPr>
          <p:cNvPr id="691" name="Rectangle"/>
          <p:cNvSpPr/>
          <p:nvPr/>
        </p:nvSpPr>
        <p:spPr>
          <a:xfrm>
            <a:off x="457200" y="1164528"/>
            <a:ext cx="8077200" cy="1333829"/>
          </a:xfrm>
          <a:prstGeom prst="rect">
            <a:avLst/>
          </a:prstGeom>
          <a:solidFill>
            <a:srgbClr val="FFD14F"/>
          </a:solidFill>
          <a:ln w="12700">
            <a:miter lim="400000"/>
          </a:ln>
        </p:spPr>
        <p:txBody>
          <a:bodyPr tIns="91439" bIns="91439" anchor="ctr"/>
          <a:lstStyle/>
          <a:p>
            <a:pPr>
              <a:lnSpc>
                <a:spcPct val="150000"/>
              </a:lnSpc>
              <a:spcBef>
                <a:spcPts val="2600"/>
              </a:spcBef>
              <a:defRPr sz="4800"/>
            </a:pPr>
            <a:endParaRPr>
              <a:latin typeface="#9Slide01 Tieu de ngan" panose="00000800000000000000" pitchFamily="2" charset="0"/>
            </a:endParaRPr>
          </a:p>
        </p:txBody>
      </p:sp>
      <p:sp>
        <p:nvSpPr>
          <p:cNvPr id="8"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230EE65C-B42E-445A-BE96-857FB8A9CAF7}"/>
              </a:ext>
            </a:extLst>
          </p:cNvPr>
          <p:cNvSpPr txBox="1"/>
          <p:nvPr/>
        </p:nvSpPr>
        <p:spPr>
          <a:xfrm>
            <a:off x="7162800" y="12355398"/>
            <a:ext cx="10591800"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a:latin typeface="Times New Roman" panose="02020603050405020304" pitchFamily="18" charset="0"/>
                <a:cs typeface="Times New Roman" panose="02020603050405020304" pitchFamily="18" charset="0"/>
              </a:rPr>
              <a:t>Kiến trúc phần mềm MainActivity</a:t>
            </a:r>
          </a:p>
        </p:txBody>
      </p:sp>
      <p:pic>
        <p:nvPicPr>
          <p:cNvPr id="5122" name="Picture 2">
            <a:extLst>
              <a:ext uri="{FF2B5EF4-FFF2-40B4-BE49-F238E27FC236}">
                <a16:creationId xmlns:a16="http://schemas.microsoft.com/office/drawing/2014/main" id="{44DA5BD2-712B-4D66-BB2D-28DA23CA9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4187243"/>
            <a:ext cx="16258416" cy="806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75835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91"/>
                                        </p:tgtEl>
                                        <p:attrNameLst>
                                          <p:attrName>style.visibility</p:attrName>
                                        </p:attrNameLst>
                                      </p:cBhvr>
                                      <p:to>
                                        <p:strVal val="visible"/>
                                      </p:to>
                                    </p:set>
                                    <p:anim calcmode="lin" valueType="num">
                                      <p:cBhvr>
                                        <p:cTn id="7" dur="500" fill="hold"/>
                                        <p:tgtEl>
                                          <p:spTgt spid="691"/>
                                        </p:tgtEl>
                                        <p:attrNameLst>
                                          <p:attrName>ppt_x</p:attrName>
                                        </p:attrNameLst>
                                      </p:cBhvr>
                                      <p:tavLst>
                                        <p:tav tm="0">
                                          <p:val>
                                            <p:strVal val="0-#ppt_w/2"/>
                                          </p:val>
                                        </p:tav>
                                        <p:tav tm="100000">
                                          <p:val>
                                            <p:strVal val="#ppt_x"/>
                                          </p:val>
                                        </p:tav>
                                      </p:tavLst>
                                    </p:anim>
                                    <p:anim calcmode="lin" valueType="num">
                                      <p:cBhvr>
                                        <p:cTn id="8" dur="500" fill="hold"/>
                                        <p:tgtEl>
                                          <p:spTgt spid="6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689"/>
                                        </p:tgtEl>
                                        <p:attrNameLst>
                                          <p:attrName>style.visibility</p:attrName>
                                        </p:attrNameLst>
                                      </p:cBhvr>
                                      <p:to>
                                        <p:strVal val="visible"/>
                                      </p:to>
                                    </p:set>
                                    <p:anim calcmode="lin" valueType="num">
                                      <p:cBhvr>
                                        <p:cTn id="12" dur="500" fill="hold"/>
                                        <p:tgtEl>
                                          <p:spTgt spid="689"/>
                                        </p:tgtEl>
                                        <p:attrNameLst>
                                          <p:attrName>ppt_x</p:attrName>
                                        </p:attrNameLst>
                                      </p:cBhvr>
                                      <p:tavLst>
                                        <p:tav tm="0">
                                          <p:val>
                                            <p:strVal val="0-#ppt_w/2"/>
                                          </p:val>
                                        </p:tav>
                                        <p:tav tm="100000">
                                          <p:val>
                                            <p:strVal val="#ppt_x"/>
                                          </p:val>
                                        </p:tav>
                                      </p:tavLst>
                                    </p:anim>
                                    <p:anim calcmode="lin" valueType="num">
                                      <p:cBhvr>
                                        <p:cTn id="13" dur="500" fill="hold"/>
                                        <p:tgtEl>
                                          <p:spTgt spid="6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iterate>
                                    <p:tmAbs val="0"/>
                                  </p:iterate>
                                  <p:childTnLst>
                                    <p:set>
                                      <p:cBhvr>
                                        <p:cTn id="16" fill="hold"/>
                                        <p:tgtEl>
                                          <p:spTgt spid="690"/>
                                        </p:tgtEl>
                                        <p:attrNameLst>
                                          <p:attrName>style.visibility</p:attrName>
                                        </p:attrNameLst>
                                      </p:cBhvr>
                                      <p:to>
                                        <p:strVal val="visible"/>
                                      </p:to>
                                    </p:set>
                                    <p:anim calcmode="lin" valueType="num">
                                      <p:cBhvr>
                                        <p:cTn id="17" dur="500" fill="hold"/>
                                        <p:tgtEl>
                                          <p:spTgt spid="690"/>
                                        </p:tgtEl>
                                        <p:attrNameLst>
                                          <p:attrName>ppt_x</p:attrName>
                                        </p:attrNameLst>
                                      </p:cBhvr>
                                      <p:tavLst>
                                        <p:tav tm="0">
                                          <p:val>
                                            <p:strVal val="1+#ppt_w/2"/>
                                          </p:val>
                                        </p:tav>
                                        <p:tav tm="100000">
                                          <p:val>
                                            <p:strVal val="#ppt_x"/>
                                          </p:val>
                                        </p:tav>
                                      </p:tavLst>
                                    </p:anim>
                                    <p:anim calcmode="lin" valueType="num">
                                      <p:cBhvr>
                                        <p:cTn id="18" dur="500" fill="hold"/>
                                        <p:tgtEl>
                                          <p:spTgt spid="69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1+#ppt_w/2"/>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advAuto="0"/>
      <p:bldP spid="690" grpId="0" animBg="1" advAuto="0"/>
      <p:bldP spid="691" grpId="0" animBg="1" advAuto="0"/>
      <p:bldP spid="8"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his company has been running for years and you might not know it. This company has been running for years and you might not know it. This company has been running for years and you might not know it."/>
          <p:cNvSpPr txBox="1"/>
          <p:nvPr/>
        </p:nvSpPr>
        <p:spPr>
          <a:xfrm>
            <a:off x="457200" y="2682984"/>
            <a:ext cx="16459200" cy="1403780"/>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defTabSz="1371600">
              <a:lnSpc>
                <a:spcPct val="150000"/>
              </a:lnSpc>
              <a:spcBef>
                <a:spcPts val="1400"/>
              </a:spcBef>
              <a:defRPr sz="2400"/>
            </a:lvl1pPr>
          </a:lstStyle>
          <a:p>
            <a:r>
              <a:rPr lang="en-US" sz="6000">
                <a:latin typeface="Times New Roman" panose="02020603050405020304" pitchFamily="18" charset="0"/>
                <a:cs typeface="Times New Roman" panose="02020603050405020304" pitchFamily="18" charset="0"/>
              </a:rPr>
              <a:t>4. Kiến trúc phần mềm của backend và frontend</a:t>
            </a:r>
            <a:endParaRPr sz="6000">
              <a:latin typeface="Times New Roman" panose="02020603050405020304" pitchFamily="18" charset="0"/>
              <a:cs typeface="Times New Roman" panose="02020603050405020304" pitchFamily="18" charset="0"/>
            </a:endParaRPr>
          </a:p>
        </p:txBody>
      </p:sp>
      <p:sp>
        <p:nvSpPr>
          <p:cNvPr id="690" name="This company has been running for years and you might not know it. This company has been running for years and you might not know it. This company has been running for years and you might not know it."/>
          <p:cNvSpPr txBox="1"/>
          <p:nvPr/>
        </p:nvSpPr>
        <p:spPr>
          <a:xfrm>
            <a:off x="723899" y="4569820"/>
            <a:ext cx="3086101"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b="1">
                <a:latin typeface="Times New Roman" panose="02020603050405020304" pitchFamily="18" charset="0"/>
                <a:cs typeface="Times New Roman" panose="02020603050405020304" pitchFamily="18" charset="0"/>
              </a:rPr>
              <a:t>Backend</a:t>
            </a:r>
          </a:p>
        </p:txBody>
      </p:sp>
      <p:sp>
        <p:nvSpPr>
          <p:cNvPr id="691" name="Rectangle"/>
          <p:cNvSpPr/>
          <p:nvPr/>
        </p:nvSpPr>
        <p:spPr>
          <a:xfrm>
            <a:off x="457200" y="1164528"/>
            <a:ext cx="8077200" cy="1333829"/>
          </a:xfrm>
          <a:prstGeom prst="rect">
            <a:avLst/>
          </a:prstGeom>
          <a:solidFill>
            <a:srgbClr val="FFD14F"/>
          </a:solidFill>
          <a:ln w="12700">
            <a:miter lim="400000"/>
          </a:ln>
        </p:spPr>
        <p:txBody>
          <a:bodyPr tIns="91439" bIns="91439" anchor="ctr"/>
          <a:lstStyle/>
          <a:p>
            <a:pPr>
              <a:lnSpc>
                <a:spcPct val="150000"/>
              </a:lnSpc>
              <a:spcBef>
                <a:spcPts val="2600"/>
              </a:spcBef>
              <a:defRPr sz="4800"/>
            </a:pPr>
            <a:endParaRPr>
              <a:latin typeface="#9Slide01 Tieu de ngan" panose="00000800000000000000" pitchFamily="2" charset="0"/>
            </a:endParaRPr>
          </a:p>
        </p:txBody>
      </p:sp>
      <p:sp>
        <p:nvSpPr>
          <p:cNvPr id="8"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230EE65C-B42E-445A-BE96-857FB8A9CAF7}"/>
              </a:ext>
            </a:extLst>
          </p:cNvPr>
          <p:cNvSpPr txBox="1"/>
          <p:nvPr/>
        </p:nvSpPr>
        <p:spPr>
          <a:xfrm>
            <a:off x="7162800" y="12355398"/>
            <a:ext cx="9753600"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a:latin typeface="Times New Roman" panose="02020603050405020304" pitchFamily="18" charset="0"/>
                <a:cs typeface="Times New Roman" panose="02020603050405020304" pitchFamily="18" charset="0"/>
              </a:rPr>
              <a:t>Kiến trúc phần mềm TFLitePreview</a:t>
            </a:r>
          </a:p>
        </p:txBody>
      </p:sp>
      <p:pic>
        <p:nvPicPr>
          <p:cNvPr id="6146" name="Picture 2">
            <a:extLst>
              <a:ext uri="{FF2B5EF4-FFF2-40B4-BE49-F238E27FC236}">
                <a16:creationId xmlns:a16="http://schemas.microsoft.com/office/drawing/2014/main" id="{C0E1F432-07BA-4794-AC1E-8A69C4931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739693"/>
            <a:ext cx="16459200" cy="77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09207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91"/>
                                        </p:tgtEl>
                                        <p:attrNameLst>
                                          <p:attrName>style.visibility</p:attrName>
                                        </p:attrNameLst>
                                      </p:cBhvr>
                                      <p:to>
                                        <p:strVal val="visible"/>
                                      </p:to>
                                    </p:set>
                                    <p:anim calcmode="lin" valueType="num">
                                      <p:cBhvr>
                                        <p:cTn id="7" dur="500" fill="hold"/>
                                        <p:tgtEl>
                                          <p:spTgt spid="691"/>
                                        </p:tgtEl>
                                        <p:attrNameLst>
                                          <p:attrName>ppt_x</p:attrName>
                                        </p:attrNameLst>
                                      </p:cBhvr>
                                      <p:tavLst>
                                        <p:tav tm="0">
                                          <p:val>
                                            <p:strVal val="0-#ppt_w/2"/>
                                          </p:val>
                                        </p:tav>
                                        <p:tav tm="100000">
                                          <p:val>
                                            <p:strVal val="#ppt_x"/>
                                          </p:val>
                                        </p:tav>
                                      </p:tavLst>
                                    </p:anim>
                                    <p:anim calcmode="lin" valueType="num">
                                      <p:cBhvr>
                                        <p:cTn id="8" dur="500" fill="hold"/>
                                        <p:tgtEl>
                                          <p:spTgt spid="6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689"/>
                                        </p:tgtEl>
                                        <p:attrNameLst>
                                          <p:attrName>style.visibility</p:attrName>
                                        </p:attrNameLst>
                                      </p:cBhvr>
                                      <p:to>
                                        <p:strVal val="visible"/>
                                      </p:to>
                                    </p:set>
                                    <p:anim calcmode="lin" valueType="num">
                                      <p:cBhvr>
                                        <p:cTn id="12" dur="500" fill="hold"/>
                                        <p:tgtEl>
                                          <p:spTgt spid="689"/>
                                        </p:tgtEl>
                                        <p:attrNameLst>
                                          <p:attrName>ppt_x</p:attrName>
                                        </p:attrNameLst>
                                      </p:cBhvr>
                                      <p:tavLst>
                                        <p:tav tm="0">
                                          <p:val>
                                            <p:strVal val="0-#ppt_w/2"/>
                                          </p:val>
                                        </p:tav>
                                        <p:tav tm="100000">
                                          <p:val>
                                            <p:strVal val="#ppt_x"/>
                                          </p:val>
                                        </p:tav>
                                      </p:tavLst>
                                    </p:anim>
                                    <p:anim calcmode="lin" valueType="num">
                                      <p:cBhvr>
                                        <p:cTn id="13" dur="500" fill="hold"/>
                                        <p:tgtEl>
                                          <p:spTgt spid="6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iterate>
                                    <p:tmAbs val="0"/>
                                  </p:iterate>
                                  <p:childTnLst>
                                    <p:set>
                                      <p:cBhvr>
                                        <p:cTn id="16" fill="hold"/>
                                        <p:tgtEl>
                                          <p:spTgt spid="690"/>
                                        </p:tgtEl>
                                        <p:attrNameLst>
                                          <p:attrName>style.visibility</p:attrName>
                                        </p:attrNameLst>
                                      </p:cBhvr>
                                      <p:to>
                                        <p:strVal val="visible"/>
                                      </p:to>
                                    </p:set>
                                    <p:anim calcmode="lin" valueType="num">
                                      <p:cBhvr>
                                        <p:cTn id="17" dur="500" fill="hold"/>
                                        <p:tgtEl>
                                          <p:spTgt spid="690"/>
                                        </p:tgtEl>
                                        <p:attrNameLst>
                                          <p:attrName>ppt_x</p:attrName>
                                        </p:attrNameLst>
                                      </p:cBhvr>
                                      <p:tavLst>
                                        <p:tav tm="0">
                                          <p:val>
                                            <p:strVal val="1+#ppt_w/2"/>
                                          </p:val>
                                        </p:tav>
                                        <p:tav tm="100000">
                                          <p:val>
                                            <p:strVal val="#ppt_x"/>
                                          </p:val>
                                        </p:tav>
                                      </p:tavLst>
                                    </p:anim>
                                    <p:anim calcmode="lin" valueType="num">
                                      <p:cBhvr>
                                        <p:cTn id="18" dur="500" fill="hold"/>
                                        <p:tgtEl>
                                          <p:spTgt spid="69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1+#ppt_w/2"/>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advAuto="0"/>
      <p:bldP spid="690" grpId="0" animBg="1" advAuto="0"/>
      <p:bldP spid="691" grpId="0" animBg="1" advAuto="0"/>
      <p:bldP spid="8"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his company has been running for years and you might not know it. This company has been running for years and you might not know it. This company has been running for years and you might not know it."/>
          <p:cNvSpPr txBox="1"/>
          <p:nvPr/>
        </p:nvSpPr>
        <p:spPr>
          <a:xfrm>
            <a:off x="457200" y="2682984"/>
            <a:ext cx="16459200" cy="1403780"/>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defTabSz="1371600">
              <a:lnSpc>
                <a:spcPct val="150000"/>
              </a:lnSpc>
              <a:spcBef>
                <a:spcPts val="1400"/>
              </a:spcBef>
              <a:defRPr sz="2400"/>
            </a:lvl1pPr>
          </a:lstStyle>
          <a:p>
            <a:r>
              <a:rPr lang="en-US" sz="6000">
                <a:latin typeface="Times New Roman" panose="02020603050405020304" pitchFamily="18" charset="0"/>
                <a:cs typeface="Times New Roman" panose="02020603050405020304" pitchFamily="18" charset="0"/>
              </a:rPr>
              <a:t>4. Kiến trúc phần mềm của backend và frontend</a:t>
            </a:r>
            <a:endParaRPr sz="6000">
              <a:latin typeface="Times New Roman" panose="02020603050405020304" pitchFamily="18" charset="0"/>
              <a:cs typeface="Times New Roman" panose="02020603050405020304" pitchFamily="18" charset="0"/>
            </a:endParaRPr>
          </a:p>
        </p:txBody>
      </p:sp>
      <p:sp>
        <p:nvSpPr>
          <p:cNvPr id="690" name="This company has been running for years and you might not know it. This company has been running for years and you might not know it. This company has been running for years and you might not know it."/>
          <p:cNvSpPr txBox="1"/>
          <p:nvPr/>
        </p:nvSpPr>
        <p:spPr>
          <a:xfrm>
            <a:off x="723899" y="4569820"/>
            <a:ext cx="3086101"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b="1">
                <a:latin typeface="Times New Roman" panose="02020603050405020304" pitchFamily="18" charset="0"/>
                <a:cs typeface="Times New Roman" panose="02020603050405020304" pitchFamily="18" charset="0"/>
              </a:rPr>
              <a:t>Backend</a:t>
            </a:r>
          </a:p>
        </p:txBody>
      </p:sp>
      <p:sp>
        <p:nvSpPr>
          <p:cNvPr id="691" name="Rectangle"/>
          <p:cNvSpPr/>
          <p:nvPr/>
        </p:nvSpPr>
        <p:spPr>
          <a:xfrm>
            <a:off x="457200" y="1164528"/>
            <a:ext cx="8077200" cy="1333829"/>
          </a:xfrm>
          <a:prstGeom prst="rect">
            <a:avLst/>
          </a:prstGeom>
          <a:solidFill>
            <a:srgbClr val="FFD14F"/>
          </a:solidFill>
          <a:ln w="12700">
            <a:miter lim="400000"/>
          </a:ln>
        </p:spPr>
        <p:txBody>
          <a:bodyPr tIns="91439" bIns="91439" anchor="ctr"/>
          <a:lstStyle/>
          <a:p>
            <a:pPr>
              <a:lnSpc>
                <a:spcPct val="150000"/>
              </a:lnSpc>
              <a:spcBef>
                <a:spcPts val="2600"/>
              </a:spcBef>
              <a:defRPr sz="4800"/>
            </a:pPr>
            <a:endParaRPr>
              <a:latin typeface="#9Slide01 Tieu de ngan" panose="00000800000000000000" pitchFamily="2" charset="0"/>
            </a:endParaRPr>
          </a:p>
        </p:txBody>
      </p:sp>
      <p:sp>
        <p:nvSpPr>
          <p:cNvPr id="8"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230EE65C-B42E-445A-BE96-857FB8A9CAF7}"/>
              </a:ext>
            </a:extLst>
          </p:cNvPr>
          <p:cNvSpPr txBox="1"/>
          <p:nvPr/>
        </p:nvSpPr>
        <p:spPr>
          <a:xfrm>
            <a:off x="7162800" y="12355398"/>
            <a:ext cx="9753600"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a:latin typeface="Times New Roman" panose="02020603050405020304" pitchFamily="18" charset="0"/>
                <a:cs typeface="Times New Roman" panose="02020603050405020304" pitchFamily="18" charset="0"/>
              </a:rPr>
              <a:t>Kiến trúc phần mềm Live Preview</a:t>
            </a:r>
          </a:p>
        </p:txBody>
      </p:sp>
      <p:pic>
        <p:nvPicPr>
          <p:cNvPr id="7170" name="Picture 2">
            <a:extLst>
              <a:ext uri="{FF2B5EF4-FFF2-40B4-BE49-F238E27FC236}">
                <a16:creationId xmlns:a16="http://schemas.microsoft.com/office/drawing/2014/main" id="{8AFFB384-D8AC-400F-9F97-9B440BFE4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927" y="4471987"/>
            <a:ext cx="16757073" cy="786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4004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91"/>
                                        </p:tgtEl>
                                        <p:attrNameLst>
                                          <p:attrName>style.visibility</p:attrName>
                                        </p:attrNameLst>
                                      </p:cBhvr>
                                      <p:to>
                                        <p:strVal val="visible"/>
                                      </p:to>
                                    </p:set>
                                    <p:anim calcmode="lin" valueType="num">
                                      <p:cBhvr>
                                        <p:cTn id="7" dur="500" fill="hold"/>
                                        <p:tgtEl>
                                          <p:spTgt spid="691"/>
                                        </p:tgtEl>
                                        <p:attrNameLst>
                                          <p:attrName>ppt_x</p:attrName>
                                        </p:attrNameLst>
                                      </p:cBhvr>
                                      <p:tavLst>
                                        <p:tav tm="0">
                                          <p:val>
                                            <p:strVal val="0-#ppt_w/2"/>
                                          </p:val>
                                        </p:tav>
                                        <p:tav tm="100000">
                                          <p:val>
                                            <p:strVal val="#ppt_x"/>
                                          </p:val>
                                        </p:tav>
                                      </p:tavLst>
                                    </p:anim>
                                    <p:anim calcmode="lin" valueType="num">
                                      <p:cBhvr>
                                        <p:cTn id="8" dur="500" fill="hold"/>
                                        <p:tgtEl>
                                          <p:spTgt spid="6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689"/>
                                        </p:tgtEl>
                                        <p:attrNameLst>
                                          <p:attrName>style.visibility</p:attrName>
                                        </p:attrNameLst>
                                      </p:cBhvr>
                                      <p:to>
                                        <p:strVal val="visible"/>
                                      </p:to>
                                    </p:set>
                                    <p:anim calcmode="lin" valueType="num">
                                      <p:cBhvr>
                                        <p:cTn id="12" dur="500" fill="hold"/>
                                        <p:tgtEl>
                                          <p:spTgt spid="689"/>
                                        </p:tgtEl>
                                        <p:attrNameLst>
                                          <p:attrName>ppt_x</p:attrName>
                                        </p:attrNameLst>
                                      </p:cBhvr>
                                      <p:tavLst>
                                        <p:tav tm="0">
                                          <p:val>
                                            <p:strVal val="0-#ppt_w/2"/>
                                          </p:val>
                                        </p:tav>
                                        <p:tav tm="100000">
                                          <p:val>
                                            <p:strVal val="#ppt_x"/>
                                          </p:val>
                                        </p:tav>
                                      </p:tavLst>
                                    </p:anim>
                                    <p:anim calcmode="lin" valueType="num">
                                      <p:cBhvr>
                                        <p:cTn id="13" dur="500" fill="hold"/>
                                        <p:tgtEl>
                                          <p:spTgt spid="6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iterate>
                                    <p:tmAbs val="0"/>
                                  </p:iterate>
                                  <p:childTnLst>
                                    <p:set>
                                      <p:cBhvr>
                                        <p:cTn id="16" fill="hold"/>
                                        <p:tgtEl>
                                          <p:spTgt spid="690"/>
                                        </p:tgtEl>
                                        <p:attrNameLst>
                                          <p:attrName>style.visibility</p:attrName>
                                        </p:attrNameLst>
                                      </p:cBhvr>
                                      <p:to>
                                        <p:strVal val="visible"/>
                                      </p:to>
                                    </p:set>
                                    <p:anim calcmode="lin" valueType="num">
                                      <p:cBhvr>
                                        <p:cTn id="17" dur="500" fill="hold"/>
                                        <p:tgtEl>
                                          <p:spTgt spid="690"/>
                                        </p:tgtEl>
                                        <p:attrNameLst>
                                          <p:attrName>ppt_x</p:attrName>
                                        </p:attrNameLst>
                                      </p:cBhvr>
                                      <p:tavLst>
                                        <p:tav tm="0">
                                          <p:val>
                                            <p:strVal val="1+#ppt_w/2"/>
                                          </p:val>
                                        </p:tav>
                                        <p:tav tm="100000">
                                          <p:val>
                                            <p:strVal val="#ppt_x"/>
                                          </p:val>
                                        </p:tav>
                                      </p:tavLst>
                                    </p:anim>
                                    <p:anim calcmode="lin" valueType="num">
                                      <p:cBhvr>
                                        <p:cTn id="18" dur="500" fill="hold"/>
                                        <p:tgtEl>
                                          <p:spTgt spid="69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1+#ppt_w/2"/>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advAuto="0"/>
      <p:bldP spid="690" grpId="0" animBg="1" advAuto="0"/>
      <p:bldP spid="691" grpId="0" animBg="1" advAuto="0"/>
      <p:bldP spid="8"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his company has been running for years and you might not know it. This company has been running for years and you might not know it. This company has been running for years and you might not know it."/>
          <p:cNvSpPr txBox="1"/>
          <p:nvPr/>
        </p:nvSpPr>
        <p:spPr>
          <a:xfrm>
            <a:off x="457200" y="2682984"/>
            <a:ext cx="16459200" cy="1403780"/>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defTabSz="1371600">
              <a:lnSpc>
                <a:spcPct val="150000"/>
              </a:lnSpc>
              <a:spcBef>
                <a:spcPts val="1400"/>
              </a:spcBef>
              <a:defRPr sz="2400"/>
            </a:lvl1pPr>
          </a:lstStyle>
          <a:p>
            <a:r>
              <a:rPr lang="en-US" sz="6000">
                <a:latin typeface="Times New Roman" panose="02020603050405020304" pitchFamily="18" charset="0"/>
                <a:cs typeface="Times New Roman" panose="02020603050405020304" pitchFamily="18" charset="0"/>
              </a:rPr>
              <a:t>4. Kiến trúc phần mềm của backend và frontend</a:t>
            </a:r>
            <a:endParaRPr sz="6000">
              <a:latin typeface="Times New Roman" panose="02020603050405020304" pitchFamily="18" charset="0"/>
              <a:cs typeface="Times New Roman" panose="02020603050405020304" pitchFamily="18" charset="0"/>
            </a:endParaRPr>
          </a:p>
        </p:txBody>
      </p:sp>
      <p:sp>
        <p:nvSpPr>
          <p:cNvPr id="690" name="This company has been running for years and you might not know it. This company has been running for years and you might not know it. This company has been running for years and you might not know it."/>
          <p:cNvSpPr txBox="1"/>
          <p:nvPr/>
        </p:nvSpPr>
        <p:spPr>
          <a:xfrm>
            <a:off x="723899" y="4569820"/>
            <a:ext cx="3086101"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b="1">
                <a:latin typeface="Times New Roman" panose="02020603050405020304" pitchFamily="18" charset="0"/>
                <a:cs typeface="Times New Roman" panose="02020603050405020304" pitchFamily="18" charset="0"/>
              </a:rPr>
              <a:t>Backend</a:t>
            </a:r>
          </a:p>
        </p:txBody>
      </p:sp>
      <p:sp>
        <p:nvSpPr>
          <p:cNvPr id="691" name="Rectangle"/>
          <p:cNvSpPr/>
          <p:nvPr/>
        </p:nvSpPr>
        <p:spPr>
          <a:xfrm>
            <a:off x="457200" y="1164528"/>
            <a:ext cx="8077200" cy="1333829"/>
          </a:xfrm>
          <a:prstGeom prst="rect">
            <a:avLst/>
          </a:prstGeom>
          <a:solidFill>
            <a:srgbClr val="FFD14F"/>
          </a:solidFill>
          <a:ln w="12700">
            <a:miter lim="400000"/>
          </a:ln>
        </p:spPr>
        <p:txBody>
          <a:bodyPr tIns="91439" bIns="91439" anchor="ctr"/>
          <a:lstStyle/>
          <a:p>
            <a:pPr>
              <a:lnSpc>
                <a:spcPct val="150000"/>
              </a:lnSpc>
              <a:spcBef>
                <a:spcPts val="2600"/>
              </a:spcBef>
              <a:defRPr sz="4800"/>
            </a:pPr>
            <a:endParaRPr>
              <a:latin typeface="#9Slide01 Tieu de ngan" panose="00000800000000000000" pitchFamily="2" charset="0"/>
            </a:endParaRPr>
          </a:p>
        </p:txBody>
      </p:sp>
      <p:sp>
        <p:nvSpPr>
          <p:cNvPr id="8"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230EE65C-B42E-445A-BE96-857FB8A9CAF7}"/>
              </a:ext>
            </a:extLst>
          </p:cNvPr>
          <p:cNvSpPr txBox="1"/>
          <p:nvPr/>
        </p:nvSpPr>
        <p:spPr>
          <a:xfrm>
            <a:off x="7162800" y="12355398"/>
            <a:ext cx="9753600" cy="115993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r" defTabSz="1371600">
              <a:lnSpc>
                <a:spcPct val="150000"/>
              </a:lnSpc>
              <a:spcBef>
                <a:spcPts val="1400"/>
              </a:spcBef>
              <a:defRPr sz="2400"/>
            </a:lvl1pPr>
          </a:lstStyle>
          <a:p>
            <a:pPr algn="l"/>
            <a:r>
              <a:rPr lang="en-US" sz="4800">
                <a:latin typeface="Times New Roman" panose="02020603050405020304" pitchFamily="18" charset="0"/>
                <a:cs typeface="Times New Roman" panose="02020603050405020304" pitchFamily="18" charset="0"/>
              </a:rPr>
              <a:t>Kiến trúc phần mềm Classifier</a:t>
            </a:r>
          </a:p>
        </p:txBody>
      </p:sp>
      <p:pic>
        <p:nvPicPr>
          <p:cNvPr id="8194" name="Picture 2">
            <a:extLst>
              <a:ext uri="{FF2B5EF4-FFF2-40B4-BE49-F238E27FC236}">
                <a16:creationId xmlns:a16="http://schemas.microsoft.com/office/drawing/2014/main" id="{8EC1A858-32E7-4EB1-8575-1D219A6B3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0" y="4158792"/>
            <a:ext cx="14554200" cy="812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63307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91"/>
                                        </p:tgtEl>
                                        <p:attrNameLst>
                                          <p:attrName>style.visibility</p:attrName>
                                        </p:attrNameLst>
                                      </p:cBhvr>
                                      <p:to>
                                        <p:strVal val="visible"/>
                                      </p:to>
                                    </p:set>
                                    <p:anim calcmode="lin" valueType="num">
                                      <p:cBhvr>
                                        <p:cTn id="7" dur="500" fill="hold"/>
                                        <p:tgtEl>
                                          <p:spTgt spid="691"/>
                                        </p:tgtEl>
                                        <p:attrNameLst>
                                          <p:attrName>ppt_x</p:attrName>
                                        </p:attrNameLst>
                                      </p:cBhvr>
                                      <p:tavLst>
                                        <p:tav tm="0">
                                          <p:val>
                                            <p:strVal val="0-#ppt_w/2"/>
                                          </p:val>
                                        </p:tav>
                                        <p:tav tm="100000">
                                          <p:val>
                                            <p:strVal val="#ppt_x"/>
                                          </p:val>
                                        </p:tav>
                                      </p:tavLst>
                                    </p:anim>
                                    <p:anim calcmode="lin" valueType="num">
                                      <p:cBhvr>
                                        <p:cTn id="8" dur="500" fill="hold"/>
                                        <p:tgtEl>
                                          <p:spTgt spid="6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689"/>
                                        </p:tgtEl>
                                        <p:attrNameLst>
                                          <p:attrName>style.visibility</p:attrName>
                                        </p:attrNameLst>
                                      </p:cBhvr>
                                      <p:to>
                                        <p:strVal val="visible"/>
                                      </p:to>
                                    </p:set>
                                    <p:anim calcmode="lin" valueType="num">
                                      <p:cBhvr>
                                        <p:cTn id="12" dur="500" fill="hold"/>
                                        <p:tgtEl>
                                          <p:spTgt spid="689"/>
                                        </p:tgtEl>
                                        <p:attrNameLst>
                                          <p:attrName>ppt_x</p:attrName>
                                        </p:attrNameLst>
                                      </p:cBhvr>
                                      <p:tavLst>
                                        <p:tav tm="0">
                                          <p:val>
                                            <p:strVal val="0-#ppt_w/2"/>
                                          </p:val>
                                        </p:tav>
                                        <p:tav tm="100000">
                                          <p:val>
                                            <p:strVal val="#ppt_x"/>
                                          </p:val>
                                        </p:tav>
                                      </p:tavLst>
                                    </p:anim>
                                    <p:anim calcmode="lin" valueType="num">
                                      <p:cBhvr>
                                        <p:cTn id="13" dur="500" fill="hold"/>
                                        <p:tgtEl>
                                          <p:spTgt spid="6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iterate>
                                    <p:tmAbs val="0"/>
                                  </p:iterate>
                                  <p:childTnLst>
                                    <p:set>
                                      <p:cBhvr>
                                        <p:cTn id="16" fill="hold"/>
                                        <p:tgtEl>
                                          <p:spTgt spid="690"/>
                                        </p:tgtEl>
                                        <p:attrNameLst>
                                          <p:attrName>style.visibility</p:attrName>
                                        </p:attrNameLst>
                                      </p:cBhvr>
                                      <p:to>
                                        <p:strVal val="visible"/>
                                      </p:to>
                                    </p:set>
                                    <p:anim calcmode="lin" valueType="num">
                                      <p:cBhvr>
                                        <p:cTn id="17" dur="500" fill="hold"/>
                                        <p:tgtEl>
                                          <p:spTgt spid="690"/>
                                        </p:tgtEl>
                                        <p:attrNameLst>
                                          <p:attrName>ppt_x</p:attrName>
                                        </p:attrNameLst>
                                      </p:cBhvr>
                                      <p:tavLst>
                                        <p:tav tm="0">
                                          <p:val>
                                            <p:strVal val="1+#ppt_w/2"/>
                                          </p:val>
                                        </p:tav>
                                        <p:tav tm="100000">
                                          <p:val>
                                            <p:strVal val="#ppt_x"/>
                                          </p:val>
                                        </p:tav>
                                      </p:tavLst>
                                    </p:anim>
                                    <p:anim calcmode="lin" valueType="num">
                                      <p:cBhvr>
                                        <p:cTn id="18" dur="500" fill="hold"/>
                                        <p:tgtEl>
                                          <p:spTgt spid="69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1+#ppt_w/2"/>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advAuto="0"/>
      <p:bldP spid="690" grpId="0" animBg="1" advAuto="0"/>
      <p:bldP spid="691" grpId="0" animBg="1" advAuto="0"/>
      <p:bldP spid="8"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his company has been running for years and you might not know it. This company has been running for years and you might not know it. This company has been running for years and you might not know it."/>
          <p:cNvSpPr txBox="1"/>
          <p:nvPr/>
        </p:nvSpPr>
        <p:spPr>
          <a:xfrm>
            <a:off x="457200" y="2682984"/>
            <a:ext cx="11506200" cy="1403780"/>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defTabSz="1371600">
              <a:lnSpc>
                <a:spcPct val="150000"/>
              </a:lnSpc>
              <a:spcBef>
                <a:spcPts val="1400"/>
              </a:spcBef>
              <a:defRPr sz="2400"/>
            </a:lvl1pPr>
          </a:lstStyle>
          <a:p>
            <a:r>
              <a:rPr lang="en-US" sz="6000">
                <a:latin typeface="Times New Roman" panose="02020603050405020304" pitchFamily="18" charset="0"/>
                <a:cs typeface="Times New Roman" panose="02020603050405020304" pitchFamily="18" charset="0"/>
              </a:rPr>
              <a:t>5.Mô hình học máy</a:t>
            </a:r>
            <a:endParaRPr sz="6000">
              <a:latin typeface="Times New Roman" panose="02020603050405020304" pitchFamily="18" charset="0"/>
              <a:cs typeface="Times New Roman" panose="02020603050405020304" pitchFamily="18" charset="0"/>
            </a:endParaRPr>
          </a:p>
        </p:txBody>
      </p:sp>
      <p:sp>
        <p:nvSpPr>
          <p:cNvPr id="690" name="This company has been running for years and you might not know it. This company has been running for years and you might not know it. This company has been running for years and you might not know it."/>
          <p:cNvSpPr txBox="1"/>
          <p:nvPr/>
        </p:nvSpPr>
        <p:spPr>
          <a:xfrm>
            <a:off x="723899" y="4569820"/>
            <a:ext cx="7543801" cy="4305985"/>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gn="r" defTabSz="1371600">
              <a:lnSpc>
                <a:spcPct val="150000"/>
              </a:lnSpc>
              <a:spcBef>
                <a:spcPts val="1400"/>
              </a:spcBef>
              <a:defRPr sz="2400"/>
            </a:lvl1pPr>
          </a:lstStyle>
          <a:p>
            <a:pPr algn="l"/>
            <a:r>
              <a:rPr lang="en-US" sz="4000">
                <a:latin typeface="Times New Roman" panose="02020603050405020304" pitchFamily="18" charset="0"/>
                <a:cs typeface="Times New Roman" panose="02020603050405020304" pitchFamily="18" charset="0"/>
              </a:rPr>
              <a:t>Gồm 3 bước chính:</a:t>
            </a:r>
          </a:p>
          <a:p>
            <a:pPr algn="l"/>
            <a:r>
              <a:rPr lang="en-US" sz="4000">
                <a:latin typeface="Times New Roman" panose="02020603050405020304" pitchFamily="18" charset="0"/>
                <a:cs typeface="Times New Roman" panose="02020603050405020304" pitchFamily="18" charset="0"/>
              </a:rPr>
              <a:t>a. Cào dữ liệu biển báo giao thông</a:t>
            </a:r>
          </a:p>
          <a:p>
            <a:pPr algn="l"/>
            <a:r>
              <a:rPr lang="en-US" sz="4000">
                <a:latin typeface="Times New Roman" panose="02020603050405020304" pitchFamily="18" charset="0"/>
                <a:cs typeface="Times New Roman" panose="02020603050405020304" pitchFamily="18" charset="0"/>
              </a:rPr>
              <a:t>b.Dùng dữ liệu đó để train model</a:t>
            </a:r>
          </a:p>
          <a:p>
            <a:pPr algn="l"/>
            <a:r>
              <a:rPr lang="en-US" sz="4000">
                <a:latin typeface="Times New Roman" panose="02020603050405020304" pitchFamily="18" charset="0"/>
                <a:cs typeface="Times New Roman" panose="02020603050405020304" pitchFamily="18" charset="0"/>
              </a:rPr>
              <a:t>c.Code </a:t>
            </a:r>
          </a:p>
        </p:txBody>
      </p:sp>
      <p:sp>
        <p:nvSpPr>
          <p:cNvPr id="691" name="Rectangle"/>
          <p:cNvSpPr/>
          <p:nvPr/>
        </p:nvSpPr>
        <p:spPr>
          <a:xfrm>
            <a:off x="457200" y="1164528"/>
            <a:ext cx="8077200" cy="1333829"/>
          </a:xfrm>
          <a:prstGeom prst="rect">
            <a:avLst/>
          </a:prstGeom>
          <a:solidFill>
            <a:srgbClr val="FFD14F"/>
          </a:solidFill>
          <a:ln w="12700">
            <a:miter lim="400000"/>
          </a:ln>
        </p:spPr>
        <p:txBody>
          <a:bodyPr tIns="91439" bIns="91439" anchor="ctr"/>
          <a:lstStyle/>
          <a:p>
            <a:pPr>
              <a:lnSpc>
                <a:spcPct val="150000"/>
              </a:lnSpc>
              <a:spcBef>
                <a:spcPts val="2600"/>
              </a:spcBef>
              <a:defRPr sz="4800"/>
            </a:pPr>
            <a:endParaRPr>
              <a:latin typeface="#9Slide01 Tieu de ngan" panose="00000800000000000000" pitchFamily="2" charset="0"/>
            </a:endParaRPr>
          </a:p>
        </p:txBody>
      </p:sp>
      <p:pic>
        <p:nvPicPr>
          <p:cNvPr id="1026" name="Picture 2" descr="Biển báo giao thông hình tròn">
            <a:extLst>
              <a:ext uri="{FF2B5EF4-FFF2-40B4-BE49-F238E27FC236}">
                <a16:creationId xmlns:a16="http://schemas.microsoft.com/office/drawing/2014/main" id="{F5766546-8A04-4221-B80B-BC119C008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800" y="2357632"/>
            <a:ext cx="7862049" cy="43059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ển báo giao thông là gì? Các loại biển báo giao thông cơ bản cần biết">
            <a:extLst>
              <a:ext uri="{FF2B5EF4-FFF2-40B4-BE49-F238E27FC236}">
                <a16:creationId xmlns:a16="http://schemas.microsoft.com/office/drawing/2014/main" id="{6C8F9FA4-FCB1-431D-8044-F741B7897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638" y="8304382"/>
            <a:ext cx="7667251" cy="47785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ển báo giao thông hình tam giác">
            <a:extLst>
              <a:ext uri="{FF2B5EF4-FFF2-40B4-BE49-F238E27FC236}">
                <a16:creationId xmlns:a16="http://schemas.microsoft.com/office/drawing/2014/main" id="{EB01BD2C-ADE4-431E-A27B-DD2973EFAC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1626" y="8304382"/>
            <a:ext cx="8862004" cy="477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6630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91"/>
                                        </p:tgtEl>
                                        <p:attrNameLst>
                                          <p:attrName>style.visibility</p:attrName>
                                        </p:attrNameLst>
                                      </p:cBhvr>
                                      <p:to>
                                        <p:strVal val="visible"/>
                                      </p:to>
                                    </p:set>
                                    <p:anim calcmode="lin" valueType="num">
                                      <p:cBhvr>
                                        <p:cTn id="7" dur="500" fill="hold"/>
                                        <p:tgtEl>
                                          <p:spTgt spid="691"/>
                                        </p:tgtEl>
                                        <p:attrNameLst>
                                          <p:attrName>ppt_x</p:attrName>
                                        </p:attrNameLst>
                                      </p:cBhvr>
                                      <p:tavLst>
                                        <p:tav tm="0">
                                          <p:val>
                                            <p:strVal val="0-#ppt_w/2"/>
                                          </p:val>
                                        </p:tav>
                                        <p:tav tm="100000">
                                          <p:val>
                                            <p:strVal val="#ppt_x"/>
                                          </p:val>
                                        </p:tav>
                                      </p:tavLst>
                                    </p:anim>
                                    <p:anim calcmode="lin" valueType="num">
                                      <p:cBhvr>
                                        <p:cTn id="8" dur="500" fill="hold"/>
                                        <p:tgtEl>
                                          <p:spTgt spid="6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689"/>
                                        </p:tgtEl>
                                        <p:attrNameLst>
                                          <p:attrName>style.visibility</p:attrName>
                                        </p:attrNameLst>
                                      </p:cBhvr>
                                      <p:to>
                                        <p:strVal val="visible"/>
                                      </p:to>
                                    </p:set>
                                    <p:anim calcmode="lin" valueType="num">
                                      <p:cBhvr>
                                        <p:cTn id="12" dur="500" fill="hold"/>
                                        <p:tgtEl>
                                          <p:spTgt spid="689"/>
                                        </p:tgtEl>
                                        <p:attrNameLst>
                                          <p:attrName>ppt_x</p:attrName>
                                        </p:attrNameLst>
                                      </p:cBhvr>
                                      <p:tavLst>
                                        <p:tav tm="0">
                                          <p:val>
                                            <p:strVal val="0-#ppt_w/2"/>
                                          </p:val>
                                        </p:tav>
                                        <p:tav tm="100000">
                                          <p:val>
                                            <p:strVal val="#ppt_x"/>
                                          </p:val>
                                        </p:tav>
                                      </p:tavLst>
                                    </p:anim>
                                    <p:anim calcmode="lin" valueType="num">
                                      <p:cBhvr>
                                        <p:cTn id="13" dur="500" fill="hold"/>
                                        <p:tgtEl>
                                          <p:spTgt spid="6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iterate>
                                    <p:tmAbs val="0"/>
                                  </p:iterate>
                                  <p:childTnLst>
                                    <p:set>
                                      <p:cBhvr>
                                        <p:cTn id="16" fill="hold"/>
                                        <p:tgtEl>
                                          <p:spTgt spid="690"/>
                                        </p:tgtEl>
                                        <p:attrNameLst>
                                          <p:attrName>style.visibility</p:attrName>
                                        </p:attrNameLst>
                                      </p:cBhvr>
                                      <p:to>
                                        <p:strVal val="visible"/>
                                      </p:to>
                                    </p:set>
                                    <p:anim calcmode="lin" valueType="num">
                                      <p:cBhvr>
                                        <p:cTn id="17" dur="500" fill="hold"/>
                                        <p:tgtEl>
                                          <p:spTgt spid="690"/>
                                        </p:tgtEl>
                                        <p:attrNameLst>
                                          <p:attrName>ppt_x</p:attrName>
                                        </p:attrNameLst>
                                      </p:cBhvr>
                                      <p:tavLst>
                                        <p:tav tm="0">
                                          <p:val>
                                            <p:strVal val="1+#ppt_w/2"/>
                                          </p:val>
                                        </p:tav>
                                        <p:tav tm="100000">
                                          <p:val>
                                            <p:strVal val="#ppt_x"/>
                                          </p:val>
                                        </p:tav>
                                      </p:tavLst>
                                    </p:anim>
                                    <p:anim calcmode="lin" valueType="num">
                                      <p:cBhvr>
                                        <p:cTn id="18" dur="500" fill="hold"/>
                                        <p:tgtEl>
                                          <p:spTgt spid="6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advAuto="0"/>
      <p:bldP spid="690" grpId="0" animBg="1" advAuto="0"/>
      <p:bldP spid="69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This company has been running for years and you might not know it. This company has been running for years and you might not know it. This company has been running for years and you might not know it."/>
          <p:cNvSpPr txBox="1"/>
          <p:nvPr/>
        </p:nvSpPr>
        <p:spPr>
          <a:xfrm>
            <a:off x="578174" y="2807202"/>
            <a:ext cx="13671226" cy="997387"/>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800"/>
            </a:lvl1pPr>
          </a:lstStyle>
          <a:p>
            <a:r>
              <a:rPr lang="en-US" sz="4000" b="1">
                <a:latin typeface="Times New Roman" panose="02020603050405020304" pitchFamily="18" charset="0"/>
                <a:cs typeface="Times New Roman" panose="02020603050405020304" pitchFamily="18" charset="0"/>
              </a:rPr>
              <a:t>Trực tiếp lấy ảnh trên mạng Internet, chụp camera </a:t>
            </a:r>
            <a:endParaRPr sz="4000" b="1">
              <a:latin typeface="Times New Roman" panose="02020603050405020304" pitchFamily="18" charset="0"/>
              <a:cs typeface="Times New Roman" panose="02020603050405020304" pitchFamily="18" charset="0"/>
            </a:endParaRPr>
          </a:p>
        </p:txBody>
      </p:sp>
      <p:sp>
        <p:nvSpPr>
          <p:cNvPr id="700" name="This company has been running for years and you might not know it. This company has been running for years and you might not know it. This company has been running for years and you might not know it."/>
          <p:cNvSpPr txBox="1"/>
          <p:nvPr/>
        </p:nvSpPr>
        <p:spPr>
          <a:xfrm>
            <a:off x="13512804" y="6050350"/>
            <a:ext cx="10162275" cy="764182"/>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gn="r">
              <a:lnSpc>
                <a:spcPct val="150000"/>
              </a:lnSpc>
              <a:defRPr sz="2800"/>
            </a:lvl1pPr>
          </a:lstStyle>
          <a:p>
            <a:r>
              <a:rPr>
                <a:latin typeface="#9Slide01 Tieu de ngan" panose="00000800000000000000" pitchFamily="2" charset="0"/>
              </a:rPr>
              <a:t> </a:t>
            </a:r>
          </a:p>
        </p:txBody>
      </p:sp>
      <p:sp>
        <p:nvSpPr>
          <p:cNvPr id="702" name="Rectangle"/>
          <p:cNvSpPr/>
          <p:nvPr/>
        </p:nvSpPr>
        <p:spPr>
          <a:xfrm>
            <a:off x="19331348" y="443976"/>
            <a:ext cx="4343731" cy="1333828"/>
          </a:xfrm>
          <a:prstGeom prst="rect">
            <a:avLst/>
          </a:prstGeom>
          <a:solidFill>
            <a:srgbClr val="90D4D2"/>
          </a:solidFill>
          <a:ln w="12700">
            <a:miter lim="400000"/>
          </a:ln>
        </p:spPr>
        <p:txBody>
          <a:bodyPr tIns="91439" bIns="91439" anchor="ctr"/>
          <a:lstStyle/>
          <a:p>
            <a:pPr algn="ctr">
              <a:lnSpc>
                <a:spcPct val="150000"/>
              </a:lnSpc>
              <a:spcBef>
                <a:spcPts val="2600"/>
              </a:spcBef>
              <a:defRPr sz="4800"/>
            </a:pPr>
            <a:endParaRPr>
              <a:latin typeface="#9Slide01 Tieu de ngan" panose="00000800000000000000" pitchFamily="2" charset="0"/>
            </a:endParaRPr>
          </a:p>
        </p:txBody>
      </p:sp>
      <p:sp>
        <p:nvSpPr>
          <p:cNvPr id="707" name="Suzan Fritz"/>
          <p:cNvSpPr txBox="1"/>
          <p:nvPr/>
        </p:nvSpPr>
        <p:spPr>
          <a:xfrm>
            <a:off x="708921" y="1544974"/>
            <a:ext cx="11450571" cy="923328"/>
          </a:xfrm>
          <a:prstGeom prst="rect">
            <a:avLst/>
          </a:prstGeom>
          <a:ln w="12700">
            <a:miter lim="400000"/>
          </a:ln>
          <a:extLst>
            <a:ext uri="{C572A759-6A51-4108-AA02-DFA0A04FC94B}">
              <ma14:wrappingTextBoxFlag xmlns:ma14="http://schemas.microsoft.com/office/mac/drawingml/2011/main" xmlns="" val="1"/>
            </a:ext>
          </a:extLst>
        </p:spPr>
        <p:txBody>
          <a:bodyPr wrap="none" tIns="91439" bIns="91439">
            <a:spAutoFit/>
          </a:bodyPr>
          <a:lstStyle>
            <a:lvl1pPr>
              <a:defRPr sz="4800"/>
            </a:lvl1pPr>
          </a:lstStyle>
          <a:p>
            <a:r>
              <a:rPr lang="en-US" b="1">
                <a:latin typeface="Times New Roman" panose="02020603050405020304" pitchFamily="18" charset="0"/>
                <a:cs typeface="Times New Roman" panose="02020603050405020304" pitchFamily="18" charset="0"/>
              </a:rPr>
              <a:t>a. CÀO DATA BIỂN BÁO GIAO THÔNG</a:t>
            </a:r>
            <a:endParaRPr b="1">
              <a:latin typeface="Times New Roman" panose="02020603050405020304" pitchFamily="18" charset="0"/>
              <a:cs typeface="Times New Roman" panose="02020603050405020304" pitchFamily="18" charset="0"/>
            </a:endParaRPr>
          </a:p>
        </p:txBody>
      </p:sp>
      <p:sp>
        <p:nvSpPr>
          <p:cNvPr id="11"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18180401-724B-4518-BBE4-14672E8F5161}"/>
              </a:ext>
            </a:extLst>
          </p:cNvPr>
          <p:cNvSpPr txBox="1"/>
          <p:nvPr/>
        </p:nvSpPr>
        <p:spPr>
          <a:xfrm>
            <a:off x="277091" y="5728813"/>
            <a:ext cx="6172200" cy="4690706"/>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800"/>
            </a:lvl1pPr>
          </a:lstStyle>
          <a:p>
            <a:r>
              <a:rPr lang="en-US" sz="4000">
                <a:latin typeface="Times New Roman" panose="02020603050405020304" pitchFamily="18" charset="0"/>
                <a:cs typeface="Times New Roman" panose="02020603050405020304" pitchFamily="18" charset="0"/>
              </a:rPr>
              <a:t> Ảnh gồm 4 loại chính</a:t>
            </a:r>
          </a:p>
          <a:p>
            <a:r>
              <a:rPr lang="en-US" sz="4000">
                <a:latin typeface="Times New Roman" panose="02020603050405020304" pitchFamily="18" charset="0"/>
                <a:cs typeface="Times New Roman" panose="02020603050405020304" pitchFamily="18" charset="0"/>
              </a:rPr>
              <a:t>+ Biển báo cấm</a:t>
            </a:r>
          </a:p>
          <a:p>
            <a:r>
              <a:rPr lang="en-US" sz="4000">
                <a:latin typeface="Times New Roman" panose="02020603050405020304" pitchFamily="18" charset="0"/>
                <a:cs typeface="Times New Roman" panose="02020603050405020304" pitchFamily="18" charset="0"/>
              </a:rPr>
              <a:t>+ Biển báo nguy hiểm</a:t>
            </a:r>
          </a:p>
          <a:p>
            <a:r>
              <a:rPr lang="en-US" sz="4000">
                <a:latin typeface="Times New Roman" panose="02020603050405020304" pitchFamily="18" charset="0"/>
                <a:cs typeface="Times New Roman" panose="02020603050405020304" pitchFamily="18" charset="0"/>
              </a:rPr>
              <a:t>+ Biển báo hiệu lệnh</a:t>
            </a:r>
          </a:p>
          <a:p>
            <a:r>
              <a:rPr lang="en-US" sz="4000">
                <a:latin typeface="Times New Roman" panose="02020603050405020304" pitchFamily="18" charset="0"/>
                <a:cs typeface="Times New Roman" panose="02020603050405020304" pitchFamily="18" charset="0"/>
              </a:rPr>
              <a:t>+ Biển báo chỉ dẫn</a:t>
            </a:r>
            <a:endParaRPr sz="4000">
              <a:latin typeface="Times New Roman" panose="02020603050405020304" pitchFamily="18" charset="0"/>
              <a:cs typeface="Times New Roman" panose="02020603050405020304" pitchFamily="18" charset="0"/>
            </a:endParaRPr>
          </a:p>
        </p:txBody>
      </p:sp>
      <p:sp>
        <p:nvSpPr>
          <p:cNvPr id="12"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09E89FA1-3216-4DF8-A5CF-F8D236880B20}"/>
              </a:ext>
            </a:extLst>
          </p:cNvPr>
          <p:cNvSpPr txBox="1"/>
          <p:nvPr/>
        </p:nvSpPr>
        <p:spPr>
          <a:xfrm>
            <a:off x="7339448" y="4427758"/>
            <a:ext cx="5283198" cy="997387"/>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800"/>
            </a:lvl1pPr>
          </a:lstStyle>
          <a:p>
            <a:r>
              <a:rPr lang="en-US" sz="4000">
                <a:latin typeface="Times New Roman" panose="02020603050405020304" pitchFamily="18" charset="0"/>
                <a:cs typeface="Times New Roman" panose="02020603050405020304" pitchFamily="18" charset="0"/>
              </a:rPr>
              <a:t> Một số biển báo cấm</a:t>
            </a:r>
            <a:endParaRPr sz="40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89110C3-966D-4FF2-AB1A-A90F1A9EFF4E}"/>
              </a:ext>
            </a:extLst>
          </p:cNvPr>
          <p:cNvPicPr>
            <a:picLocks noChangeAspect="1"/>
          </p:cNvPicPr>
          <p:nvPr/>
        </p:nvPicPr>
        <p:blipFill>
          <a:blip r:embed="rId2"/>
          <a:stretch>
            <a:fillRect/>
          </a:stretch>
        </p:blipFill>
        <p:spPr>
          <a:xfrm>
            <a:off x="6180602" y="5651382"/>
            <a:ext cx="7600890" cy="2639474"/>
          </a:xfrm>
          <a:prstGeom prst="rect">
            <a:avLst/>
          </a:prstGeom>
        </p:spPr>
      </p:pic>
      <p:sp>
        <p:nvSpPr>
          <p:cNvPr id="15"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511FF2CA-8BA1-4047-832E-CEF89A87E216}"/>
              </a:ext>
            </a:extLst>
          </p:cNvPr>
          <p:cNvSpPr txBox="1"/>
          <p:nvPr/>
        </p:nvSpPr>
        <p:spPr>
          <a:xfrm>
            <a:off x="16354250" y="4574026"/>
            <a:ext cx="5954185" cy="997387"/>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800"/>
            </a:lvl1pPr>
          </a:lstStyle>
          <a:p>
            <a:r>
              <a:rPr lang="en-US" sz="4000">
                <a:latin typeface="Times New Roman" panose="02020603050405020304" pitchFamily="18" charset="0"/>
                <a:cs typeface="Times New Roman" panose="02020603050405020304" pitchFamily="18" charset="0"/>
              </a:rPr>
              <a:t> Một số biển báo nguy hiểm</a:t>
            </a:r>
            <a:endParaRPr sz="4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BFF0D5A-3579-4CEF-A9C5-773B9708AD97}"/>
              </a:ext>
            </a:extLst>
          </p:cNvPr>
          <p:cNvPicPr>
            <a:picLocks noChangeAspect="1"/>
          </p:cNvPicPr>
          <p:nvPr/>
        </p:nvPicPr>
        <p:blipFill>
          <a:blip r:embed="rId3"/>
          <a:stretch>
            <a:fillRect/>
          </a:stretch>
        </p:blipFill>
        <p:spPr>
          <a:xfrm>
            <a:off x="14935200" y="5651382"/>
            <a:ext cx="8229601" cy="2706117"/>
          </a:xfrm>
          <a:prstGeom prst="rect">
            <a:avLst/>
          </a:prstGeom>
        </p:spPr>
      </p:pic>
      <p:sp>
        <p:nvSpPr>
          <p:cNvPr id="18"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2DBA096B-CB5B-4867-8ED3-A426905C76B0}"/>
              </a:ext>
            </a:extLst>
          </p:cNvPr>
          <p:cNvSpPr txBox="1"/>
          <p:nvPr/>
        </p:nvSpPr>
        <p:spPr>
          <a:xfrm>
            <a:off x="6477000" y="8517093"/>
            <a:ext cx="6145646" cy="997387"/>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800"/>
            </a:lvl1pPr>
          </a:lstStyle>
          <a:p>
            <a:r>
              <a:rPr lang="en-US" sz="4000">
                <a:latin typeface="Times New Roman" panose="02020603050405020304" pitchFamily="18" charset="0"/>
                <a:cs typeface="Times New Roman" panose="02020603050405020304" pitchFamily="18" charset="0"/>
              </a:rPr>
              <a:t> Một số biển báo hiệu lệnh</a:t>
            </a:r>
            <a:endParaRPr sz="40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39179B1-0421-4532-8923-A535FD803DE6}"/>
              </a:ext>
            </a:extLst>
          </p:cNvPr>
          <p:cNvPicPr>
            <a:picLocks noChangeAspect="1"/>
          </p:cNvPicPr>
          <p:nvPr/>
        </p:nvPicPr>
        <p:blipFill>
          <a:blip r:embed="rId4"/>
          <a:stretch>
            <a:fillRect/>
          </a:stretch>
        </p:blipFill>
        <p:spPr>
          <a:xfrm>
            <a:off x="6180602" y="9768569"/>
            <a:ext cx="7600890" cy="3592205"/>
          </a:xfrm>
          <a:prstGeom prst="rect">
            <a:avLst/>
          </a:prstGeom>
        </p:spPr>
      </p:pic>
      <p:pic>
        <p:nvPicPr>
          <p:cNvPr id="9" name="Picture 8">
            <a:extLst>
              <a:ext uri="{FF2B5EF4-FFF2-40B4-BE49-F238E27FC236}">
                <a16:creationId xmlns:a16="http://schemas.microsoft.com/office/drawing/2014/main" id="{58131776-B2A2-4171-9ABB-48FC98434867}"/>
              </a:ext>
            </a:extLst>
          </p:cNvPr>
          <p:cNvPicPr>
            <a:picLocks noChangeAspect="1"/>
          </p:cNvPicPr>
          <p:nvPr/>
        </p:nvPicPr>
        <p:blipFill>
          <a:blip r:embed="rId5"/>
          <a:stretch>
            <a:fillRect/>
          </a:stretch>
        </p:blipFill>
        <p:spPr>
          <a:xfrm>
            <a:off x="15012875" y="9754714"/>
            <a:ext cx="8229601" cy="3603495"/>
          </a:xfrm>
          <a:prstGeom prst="rect">
            <a:avLst/>
          </a:prstGeom>
        </p:spPr>
      </p:pic>
      <p:sp>
        <p:nvSpPr>
          <p:cNvPr id="23"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8F4F72E8-4F34-4CF6-AA3C-B7EB78E584BC}"/>
              </a:ext>
            </a:extLst>
          </p:cNvPr>
          <p:cNvSpPr txBox="1"/>
          <p:nvPr/>
        </p:nvSpPr>
        <p:spPr>
          <a:xfrm>
            <a:off x="15977177" y="8626837"/>
            <a:ext cx="6145646" cy="997387"/>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800"/>
            </a:lvl1pPr>
          </a:lstStyle>
          <a:p>
            <a:r>
              <a:rPr lang="en-US" sz="4000">
                <a:latin typeface="Times New Roman" panose="02020603050405020304" pitchFamily="18" charset="0"/>
                <a:cs typeface="Times New Roman" panose="02020603050405020304" pitchFamily="18" charset="0"/>
              </a:rPr>
              <a:t> Một số biển báo chỉ dẫn</a:t>
            </a:r>
            <a:endParaRPr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91403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fill="hold"/>
                                        <p:tgtEl>
                                          <p:spTgt spid="702"/>
                                        </p:tgtEl>
                                        <p:attrNameLst>
                                          <p:attrName>style.visibility</p:attrName>
                                        </p:attrNameLst>
                                      </p:cBhvr>
                                      <p:to>
                                        <p:strVal val="visible"/>
                                      </p:to>
                                    </p:set>
                                    <p:anim calcmode="lin" valueType="num">
                                      <p:cBhvr>
                                        <p:cTn id="7" dur="500" fill="hold"/>
                                        <p:tgtEl>
                                          <p:spTgt spid="702"/>
                                        </p:tgtEl>
                                        <p:attrNameLst>
                                          <p:attrName>ppt_x</p:attrName>
                                        </p:attrNameLst>
                                      </p:cBhvr>
                                      <p:tavLst>
                                        <p:tav tm="0">
                                          <p:val>
                                            <p:strVal val="1+#ppt_w/2"/>
                                          </p:val>
                                        </p:tav>
                                        <p:tav tm="100000">
                                          <p:val>
                                            <p:strVal val="#ppt_x"/>
                                          </p:val>
                                        </p:tav>
                                      </p:tavLst>
                                    </p:anim>
                                    <p:anim calcmode="lin" valueType="num">
                                      <p:cBhvr>
                                        <p:cTn id="8" dur="500" fill="hold"/>
                                        <p:tgtEl>
                                          <p:spTgt spid="7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iterate>
                                    <p:tmAbs val="0"/>
                                  </p:iterate>
                                  <p:childTnLst>
                                    <p:set>
                                      <p:cBhvr>
                                        <p:cTn id="11" fill="hold"/>
                                        <p:tgtEl>
                                          <p:spTgt spid="700"/>
                                        </p:tgtEl>
                                        <p:attrNameLst>
                                          <p:attrName>style.visibility</p:attrName>
                                        </p:attrNameLst>
                                      </p:cBhvr>
                                      <p:to>
                                        <p:strVal val="visible"/>
                                      </p:to>
                                    </p:set>
                                    <p:anim calcmode="lin" valueType="num">
                                      <p:cBhvr>
                                        <p:cTn id="12" dur="500" fill="hold"/>
                                        <p:tgtEl>
                                          <p:spTgt spid="700"/>
                                        </p:tgtEl>
                                        <p:attrNameLst>
                                          <p:attrName>ppt_x</p:attrName>
                                        </p:attrNameLst>
                                      </p:cBhvr>
                                      <p:tavLst>
                                        <p:tav tm="0">
                                          <p:val>
                                            <p:strVal val="1+#ppt_w/2"/>
                                          </p:val>
                                        </p:tav>
                                        <p:tav tm="100000">
                                          <p:val>
                                            <p:strVal val="#ppt_x"/>
                                          </p:val>
                                        </p:tav>
                                      </p:tavLst>
                                    </p:anim>
                                    <p:anim calcmode="lin" valueType="num">
                                      <p:cBhvr>
                                        <p:cTn id="13" dur="500" fill="hold"/>
                                        <p:tgtEl>
                                          <p:spTgt spid="70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iterate>
                                    <p:tmAbs val="0"/>
                                  </p:iterate>
                                  <p:childTnLst>
                                    <p:set>
                                      <p:cBhvr>
                                        <p:cTn id="16" fill="hold"/>
                                        <p:tgtEl>
                                          <p:spTgt spid="707"/>
                                        </p:tgtEl>
                                        <p:attrNameLst>
                                          <p:attrName>style.visibility</p:attrName>
                                        </p:attrNameLst>
                                      </p:cBhvr>
                                      <p:to>
                                        <p:strVal val="visible"/>
                                      </p:to>
                                    </p:set>
                                    <p:anim calcmode="lin" valueType="num">
                                      <p:cBhvr>
                                        <p:cTn id="17" dur="500" fill="hold"/>
                                        <p:tgtEl>
                                          <p:spTgt spid="707"/>
                                        </p:tgtEl>
                                        <p:attrNameLst>
                                          <p:attrName>ppt_x</p:attrName>
                                        </p:attrNameLst>
                                      </p:cBhvr>
                                      <p:tavLst>
                                        <p:tav tm="0">
                                          <p:val>
                                            <p:strVal val="0-#ppt_w/2"/>
                                          </p:val>
                                        </p:tav>
                                        <p:tav tm="100000">
                                          <p:val>
                                            <p:strVal val="#ppt_x"/>
                                          </p:val>
                                        </p:tav>
                                      </p:tavLst>
                                    </p:anim>
                                    <p:anim calcmode="lin" valueType="num">
                                      <p:cBhvr>
                                        <p:cTn id="18" dur="500" fill="hold"/>
                                        <p:tgtEl>
                                          <p:spTgt spid="70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iterate>
                                    <p:tmAbs val="0"/>
                                  </p:iterate>
                                  <p:childTnLst>
                                    <p:set>
                                      <p:cBhvr>
                                        <p:cTn id="21" fill="hold"/>
                                        <p:tgtEl>
                                          <p:spTgt spid="699"/>
                                        </p:tgtEl>
                                        <p:attrNameLst>
                                          <p:attrName>style.visibility</p:attrName>
                                        </p:attrNameLst>
                                      </p:cBhvr>
                                      <p:to>
                                        <p:strVal val="visible"/>
                                      </p:to>
                                    </p:set>
                                    <p:anim calcmode="lin" valueType="num">
                                      <p:cBhvr>
                                        <p:cTn id="22" dur="500" fill="hold"/>
                                        <p:tgtEl>
                                          <p:spTgt spid="699"/>
                                        </p:tgtEl>
                                        <p:attrNameLst>
                                          <p:attrName>ppt_x</p:attrName>
                                        </p:attrNameLst>
                                      </p:cBhvr>
                                      <p:tavLst>
                                        <p:tav tm="0">
                                          <p:val>
                                            <p:strVal val="0-#ppt_w/2"/>
                                          </p:val>
                                        </p:tav>
                                        <p:tav tm="100000">
                                          <p:val>
                                            <p:strVal val="#ppt_x"/>
                                          </p:val>
                                        </p:tav>
                                      </p:tavLst>
                                    </p:anim>
                                    <p:anim calcmode="lin" valueType="num">
                                      <p:cBhvr>
                                        <p:cTn id="23" dur="500" fill="hold"/>
                                        <p:tgtEl>
                                          <p:spTgt spid="69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iterate>
                                    <p:tmAbs val="0"/>
                                  </p:iterate>
                                  <p:childTnLst>
                                    <p:set>
                                      <p:cBhvr>
                                        <p:cTn id="26" fill="hold"/>
                                        <p:tgtEl>
                                          <p:spTgt spid="11"/>
                                        </p:tgtEl>
                                        <p:attrNameLst>
                                          <p:attrName>style.visibility</p:attrName>
                                        </p:attrNameLst>
                                      </p:cBhvr>
                                      <p:to>
                                        <p:strVal val="visible"/>
                                      </p:to>
                                    </p:set>
                                    <p:anim calcmode="lin" valueType="num">
                                      <p:cBhvr>
                                        <p:cTn id="27" dur="500" fill="hold"/>
                                        <p:tgtEl>
                                          <p:spTgt spid="11"/>
                                        </p:tgtEl>
                                        <p:attrNameLst>
                                          <p:attrName>ppt_x</p:attrName>
                                        </p:attrNameLst>
                                      </p:cBhvr>
                                      <p:tavLst>
                                        <p:tav tm="0">
                                          <p:val>
                                            <p:strVal val="0-#ppt_w/2"/>
                                          </p:val>
                                        </p:tav>
                                        <p:tav tm="100000">
                                          <p:val>
                                            <p:strVal val="#ppt_x"/>
                                          </p:val>
                                        </p:tav>
                                      </p:tavLst>
                                    </p:anim>
                                    <p:anim calcmode="lin" valueType="num">
                                      <p:cBhvr>
                                        <p:cTn id="28" dur="50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iterate>
                                    <p:tmAbs val="0"/>
                                  </p:iterate>
                                  <p:childTnLst>
                                    <p:set>
                                      <p:cBhvr>
                                        <p:cTn id="31" fill="hold"/>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0-#ppt_w/2"/>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iterate>
                                    <p:tmAbs val="0"/>
                                  </p:iterate>
                                  <p:childTnLst>
                                    <p:set>
                                      <p:cBhvr>
                                        <p:cTn id="36" fill="hold"/>
                                        <p:tgtEl>
                                          <p:spTgt spid="15"/>
                                        </p:tgtEl>
                                        <p:attrNameLst>
                                          <p:attrName>style.visibility</p:attrName>
                                        </p:attrNameLst>
                                      </p:cBhvr>
                                      <p:to>
                                        <p:strVal val="visible"/>
                                      </p:to>
                                    </p:set>
                                    <p:anim calcmode="lin" valueType="num">
                                      <p:cBhvr>
                                        <p:cTn id="37" dur="500" fill="hold"/>
                                        <p:tgtEl>
                                          <p:spTgt spid="15"/>
                                        </p:tgtEl>
                                        <p:attrNameLst>
                                          <p:attrName>ppt_x</p:attrName>
                                        </p:attrNameLst>
                                      </p:cBhvr>
                                      <p:tavLst>
                                        <p:tav tm="0">
                                          <p:val>
                                            <p:strVal val="0-#ppt_w/2"/>
                                          </p:val>
                                        </p:tav>
                                        <p:tav tm="100000">
                                          <p:val>
                                            <p:strVal val="#ppt_x"/>
                                          </p:val>
                                        </p:tav>
                                      </p:tavLst>
                                    </p:anim>
                                    <p:anim calcmode="lin" valueType="num">
                                      <p:cBhvr>
                                        <p:cTn id="38" dur="500" fill="hold"/>
                                        <p:tgtEl>
                                          <p:spTgt spid="15"/>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iterate>
                                    <p:tmAbs val="0"/>
                                  </p:iterate>
                                  <p:childTnLst>
                                    <p:set>
                                      <p:cBhvr>
                                        <p:cTn id="41" fill="hold"/>
                                        <p:tgtEl>
                                          <p:spTgt spid="18"/>
                                        </p:tgtEl>
                                        <p:attrNameLst>
                                          <p:attrName>style.visibility</p:attrName>
                                        </p:attrNameLst>
                                      </p:cBhvr>
                                      <p:to>
                                        <p:strVal val="visible"/>
                                      </p:to>
                                    </p:set>
                                    <p:anim calcmode="lin" valueType="num">
                                      <p:cBhvr>
                                        <p:cTn id="42" dur="500" fill="hold"/>
                                        <p:tgtEl>
                                          <p:spTgt spid="18"/>
                                        </p:tgtEl>
                                        <p:attrNameLst>
                                          <p:attrName>ppt_x</p:attrName>
                                        </p:attrNameLst>
                                      </p:cBhvr>
                                      <p:tavLst>
                                        <p:tav tm="0">
                                          <p:val>
                                            <p:strVal val="0-#ppt_w/2"/>
                                          </p:val>
                                        </p:tav>
                                        <p:tav tm="100000">
                                          <p:val>
                                            <p:strVal val="#ppt_x"/>
                                          </p:val>
                                        </p:tav>
                                      </p:tavLst>
                                    </p:anim>
                                    <p:anim calcmode="lin" valueType="num">
                                      <p:cBhvr>
                                        <p:cTn id="43" dur="500" fill="hold"/>
                                        <p:tgtEl>
                                          <p:spTgt spid="18"/>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iterate>
                                    <p:tmAbs val="0"/>
                                  </p:iterate>
                                  <p:childTnLst>
                                    <p:set>
                                      <p:cBhvr>
                                        <p:cTn id="46" fill="hold"/>
                                        <p:tgtEl>
                                          <p:spTgt spid="23"/>
                                        </p:tgtEl>
                                        <p:attrNameLst>
                                          <p:attrName>style.visibility</p:attrName>
                                        </p:attrNameLst>
                                      </p:cBhvr>
                                      <p:to>
                                        <p:strVal val="visible"/>
                                      </p:to>
                                    </p:set>
                                    <p:anim calcmode="lin" valueType="num">
                                      <p:cBhvr>
                                        <p:cTn id="47" dur="500" fill="hold"/>
                                        <p:tgtEl>
                                          <p:spTgt spid="23"/>
                                        </p:tgtEl>
                                        <p:attrNameLst>
                                          <p:attrName>ppt_x</p:attrName>
                                        </p:attrNameLst>
                                      </p:cBhvr>
                                      <p:tavLst>
                                        <p:tav tm="0">
                                          <p:val>
                                            <p:strVal val="0-#ppt_w/2"/>
                                          </p:val>
                                        </p:tav>
                                        <p:tav tm="100000">
                                          <p:val>
                                            <p:strVal val="#ppt_x"/>
                                          </p:val>
                                        </p:tav>
                                      </p:tavLst>
                                    </p:anim>
                                    <p:anim calcmode="lin" valueType="num">
                                      <p:cBhvr>
                                        <p:cTn id="4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animBg="1" advAuto="0"/>
      <p:bldP spid="700" grpId="0" animBg="1" advAuto="0"/>
      <p:bldP spid="702" grpId="0" animBg="1" advAuto="0"/>
      <p:bldP spid="707" grpId="0" animBg="1" advAuto="0"/>
      <p:bldP spid="11" grpId="0" animBg="1" advAuto="0"/>
      <p:bldP spid="12" grpId="0" animBg="1" advAuto="0"/>
      <p:bldP spid="15" grpId="0" animBg="1" advAuto="0"/>
      <p:bldP spid="18" grpId="0" animBg="1" advAuto="0"/>
      <p:bldP spid="23"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INTRO DUCTION"/>
          <p:cNvSpPr txBox="1">
            <a:spLocks noGrp="1"/>
          </p:cNvSpPr>
          <p:nvPr>
            <p:ph type="title"/>
          </p:nvPr>
        </p:nvSpPr>
        <p:spPr>
          <a:xfrm>
            <a:off x="0" y="2362200"/>
            <a:ext cx="5080000" cy="3200400"/>
          </a:xfrm>
          <a:prstGeom prst="rect">
            <a:avLst/>
          </a:prstGeom>
        </p:spPr>
        <p:txBody>
          <a:bodyPr/>
          <a:lstStyle/>
          <a:p>
            <a:r>
              <a:rPr lang="en-US">
                <a:latin typeface="Times New Roman" panose="02020603050405020304" pitchFamily="18" charset="0"/>
                <a:cs typeface="Times New Roman" panose="02020603050405020304" pitchFamily="18" charset="0"/>
              </a:rPr>
              <a:t>Phân loại tên và nhãn </a:t>
            </a:r>
            <a:endParaRPr>
              <a:latin typeface="Times New Roman" panose="02020603050405020304" pitchFamily="18" charset="0"/>
              <a:cs typeface="Times New Roman" panose="02020603050405020304" pitchFamily="18" charset="0"/>
            </a:endParaRPr>
          </a:p>
        </p:txBody>
      </p:sp>
      <p:sp>
        <p:nvSpPr>
          <p:cNvPr id="714" name="Add a brief description about the person. What they do, what their contribution etc"/>
          <p:cNvSpPr>
            <a:spLocks noGrp="1"/>
          </p:cNvSpPr>
          <p:nvPr>
            <p:ph type="body" idx="17"/>
          </p:nvPr>
        </p:nvSpPr>
        <p:spPr>
          <a:xfrm>
            <a:off x="19100801" y="10454279"/>
            <a:ext cx="5096935" cy="2960089"/>
          </a:xfrm>
          <a:prstGeom prst="rect">
            <a:avLst/>
          </a:prstGeom>
        </p:spPr>
        <p:txBody>
          <a:bodyPr/>
          <a:lstStyle>
            <a:lvl1pPr>
              <a:lnSpc>
                <a:spcPct val="135000"/>
              </a:lnSpc>
              <a:spcBef>
                <a:spcPts val="500"/>
              </a:spcBef>
              <a:defRPr sz="2400"/>
            </a:lvl1pPr>
          </a:lstStyle>
          <a:p>
            <a:r>
              <a:rPr lang="en-US" sz="3000">
                <a:latin typeface="Times New Roman" panose="02020603050405020304" pitchFamily="18" charset="0"/>
                <a:cs typeface="Times New Roman" panose="02020603050405020304" pitchFamily="18" charset="0"/>
              </a:rPr>
              <a:t>Tên: Chỗ ngoặt nguy hiểm</a:t>
            </a:r>
          </a:p>
          <a:p>
            <a:r>
              <a:rPr lang="en-US" sz="3000">
                <a:latin typeface="Times New Roman" panose="02020603050405020304" pitchFamily="18" charset="0"/>
                <a:cs typeface="Times New Roman" panose="02020603050405020304" pitchFamily="18" charset="0"/>
              </a:rPr>
              <a:t>Đoạn đường phía trước có chỗ ngoặt, hãy cẩn thận</a:t>
            </a:r>
            <a:endParaRPr sz="3000">
              <a:latin typeface="Times New Roman" panose="02020603050405020304" pitchFamily="18" charset="0"/>
              <a:cs typeface="Times New Roman" panose="02020603050405020304" pitchFamily="18" charset="0"/>
            </a:endParaRPr>
          </a:p>
        </p:txBody>
      </p:sp>
      <p:sp>
        <p:nvSpPr>
          <p:cNvPr id="715" name="The Founder"/>
          <p:cNvSpPr>
            <a:spLocks noGrp="1"/>
          </p:cNvSpPr>
          <p:nvPr>
            <p:ph type="body" idx="18"/>
          </p:nvPr>
        </p:nvSpPr>
        <p:spPr>
          <a:xfrm>
            <a:off x="389464" y="9698977"/>
            <a:ext cx="5283200" cy="609603"/>
          </a:xfrm>
          <a:prstGeom prst="rect">
            <a:avLst/>
          </a:prstGeom>
        </p:spPr>
        <p:txBody>
          <a:bodyPr/>
          <a:lstStyle>
            <a:lvl1pPr>
              <a:spcBef>
                <a:spcPts val="600"/>
              </a:spcBef>
              <a:defRPr sz="2800"/>
            </a:lvl1pPr>
          </a:lstStyle>
          <a:p>
            <a:r>
              <a:rPr lang="en-US" b="1">
                <a:latin typeface="Times New Roman" panose="02020603050405020304" pitchFamily="18" charset="0"/>
                <a:cs typeface="Times New Roman" panose="02020603050405020304" pitchFamily="18" charset="0"/>
              </a:rPr>
              <a:t>Biển báo cấm</a:t>
            </a:r>
            <a:endParaRPr b="1">
              <a:latin typeface="Times New Roman" panose="02020603050405020304" pitchFamily="18" charset="0"/>
              <a:cs typeface="Times New Roman" panose="02020603050405020304" pitchFamily="18" charset="0"/>
            </a:endParaRPr>
          </a:p>
        </p:txBody>
      </p:sp>
      <p:sp>
        <p:nvSpPr>
          <p:cNvPr id="716" name="The Manager"/>
          <p:cNvSpPr>
            <a:spLocks noGrp="1"/>
          </p:cNvSpPr>
          <p:nvPr>
            <p:ph type="body" idx="19"/>
          </p:nvPr>
        </p:nvSpPr>
        <p:spPr>
          <a:xfrm>
            <a:off x="7825509" y="9698976"/>
            <a:ext cx="5283200" cy="609603"/>
          </a:xfrm>
          <a:prstGeom prst="rect">
            <a:avLst/>
          </a:prstGeom>
        </p:spPr>
        <p:txBody>
          <a:bodyPr/>
          <a:lstStyle>
            <a:lvl1pPr>
              <a:spcBef>
                <a:spcPts val="600"/>
              </a:spcBef>
              <a:defRPr sz="2800"/>
            </a:lvl1pPr>
          </a:lstStyle>
          <a:p>
            <a:r>
              <a:rPr lang="en-US" b="1">
                <a:latin typeface="Times New Roman" panose="02020603050405020304" pitchFamily="18" charset="0"/>
                <a:cs typeface="Times New Roman" panose="02020603050405020304" pitchFamily="18" charset="0"/>
              </a:rPr>
              <a:t>Biển báo hiệu lệnh</a:t>
            </a:r>
            <a:endParaRPr b="1">
              <a:latin typeface="Times New Roman" panose="02020603050405020304" pitchFamily="18" charset="0"/>
              <a:cs typeface="Times New Roman" panose="02020603050405020304" pitchFamily="18" charset="0"/>
            </a:endParaRPr>
          </a:p>
        </p:txBody>
      </p:sp>
      <p:sp>
        <p:nvSpPr>
          <p:cNvPr id="717" name="Add a brief description about the person. What they do, what their contribution etc"/>
          <p:cNvSpPr>
            <a:spLocks noGrp="1"/>
          </p:cNvSpPr>
          <p:nvPr>
            <p:ph type="body" idx="16"/>
          </p:nvPr>
        </p:nvSpPr>
        <p:spPr>
          <a:xfrm>
            <a:off x="3693482" y="10379901"/>
            <a:ext cx="3764107" cy="3107581"/>
          </a:xfrm>
          <a:prstGeom prst="rect">
            <a:avLst/>
          </a:prstGeom>
        </p:spPr>
        <p:txBody>
          <a:bodyPr/>
          <a:lstStyle>
            <a:lvl1pPr>
              <a:lnSpc>
                <a:spcPct val="135000"/>
              </a:lnSpc>
              <a:spcBef>
                <a:spcPts val="500"/>
              </a:spcBef>
              <a:defRPr sz="2400"/>
            </a:lvl1pPr>
          </a:lstStyle>
          <a:p>
            <a:r>
              <a:rPr lang="en-US" sz="3000">
                <a:latin typeface="Times New Roman" panose="02020603050405020304" pitchFamily="18" charset="0"/>
                <a:cs typeface="Times New Roman" panose="02020603050405020304" pitchFamily="18" charset="0"/>
              </a:rPr>
              <a:t>Tên: Cấm dừng và đỗ xe</a:t>
            </a:r>
          </a:p>
          <a:p>
            <a:r>
              <a:rPr lang="en-US" sz="3000">
                <a:latin typeface="Times New Roman" panose="02020603050405020304" pitchFamily="18" charset="0"/>
                <a:cs typeface="Times New Roman" panose="02020603050405020304" pitchFamily="18" charset="0"/>
              </a:rPr>
              <a:t>Biển báo này cấm các xe dừng và đỗ ở khu vực có biển báo này</a:t>
            </a:r>
            <a:endParaRPr sz="3000">
              <a:latin typeface="Times New Roman" panose="02020603050405020304" pitchFamily="18" charset="0"/>
              <a:cs typeface="Times New Roman" panose="02020603050405020304" pitchFamily="18" charset="0"/>
            </a:endParaRPr>
          </a:p>
        </p:txBody>
      </p:sp>
      <p:sp>
        <p:nvSpPr>
          <p:cNvPr id="718" name="The Designer"/>
          <p:cNvSpPr>
            <a:spLocks noGrp="1"/>
          </p:cNvSpPr>
          <p:nvPr>
            <p:ph type="body" idx="20"/>
          </p:nvPr>
        </p:nvSpPr>
        <p:spPr>
          <a:xfrm>
            <a:off x="15884045" y="9699770"/>
            <a:ext cx="4867611" cy="609603"/>
          </a:xfrm>
          <a:prstGeom prst="rect">
            <a:avLst/>
          </a:prstGeom>
        </p:spPr>
        <p:txBody>
          <a:bodyPr/>
          <a:lstStyle>
            <a:lvl1pPr>
              <a:spcBef>
                <a:spcPts val="600"/>
              </a:spcBef>
              <a:defRPr sz="2800"/>
            </a:lvl1pPr>
          </a:lstStyle>
          <a:p>
            <a:r>
              <a:rPr lang="en-US" b="1">
                <a:latin typeface="Times New Roman" panose="02020603050405020304" pitchFamily="18" charset="0"/>
                <a:cs typeface="Times New Roman" panose="02020603050405020304" pitchFamily="18" charset="0"/>
              </a:rPr>
              <a:t>Biển báo nguy hiểm</a:t>
            </a:r>
            <a:endParaRPr b="1">
              <a:latin typeface="Times New Roman" panose="02020603050405020304" pitchFamily="18" charset="0"/>
              <a:cs typeface="Times New Roman" panose="02020603050405020304" pitchFamily="18" charset="0"/>
            </a:endParaRPr>
          </a:p>
        </p:txBody>
      </p:sp>
      <p:sp>
        <p:nvSpPr>
          <p:cNvPr id="18" name="Add a brief description about the person. What they do, what their contribution etc">
            <a:extLst>
              <a:ext uri="{FF2B5EF4-FFF2-40B4-BE49-F238E27FC236}">
                <a16:creationId xmlns:a16="http://schemas.microsoft.com/office/drawing/2014/main" id="{C9B9320E-4739-4957-92C6-7CD488C4CBC8}"/>
              </a:ext>
            </a:extLst>
          </p:cNvPr>
          <p:cNvSpPr txBox="1">
            <a:spLocks/>
          </p:cNvSpPr>
          <p:nvPr/>
        </p:nvSpPr>
        <p:spPr>
          <a:xfrm>
            <a:off x="8987730" y="4419600"/>
            <a:ext cx="12573000" cy="3200400"/>
          </a:xfrm>
          <a:prstGeom prst="rect">
            <a:avLst/>
          </a:prstGeom>
          <a:ln w="12700">
            <a:miter lim="400000"/>
          </a:ln>
          <a:extLst>
            <a:ext uri="{C572A759-6A51-4108-AA02-DFA0A04FC94B}">
              <ma14:wrappingTextBoxFlag xmlns:ma14="http://schemas.microsoft.com/office/mac/drawingml/2011/main" xmlns="" val="1"/>
            </a:ext>
          </a:extLst>
        </p:spPr>
        <p:txBody>
          <a:bodyPr tIns="91439" bIns="91439">
            <a:normAutofit/>
          </a:bodyPr>
          <a:lstStyle>
            <a:lvl1pPr marL="0" marR="0" indent="0" algn="l" defTabSz="2438280" latinLnBrk="0">
              <a:lnSpc>
                <a:spcPct val="135000"/>
              </a:lnSpc>
              <a:spcBef>
                <a:spcPts val="500"/>
              </a:spcBef>
              <a:spcAft>
                <a:spcPts val="0"/>
              </a:spcAft>
              <a:buClrTx/>
              <a:buSzTx/>
              <a:buFontTx/>
              <a:buNone/>
              <a:tabLst/>
              <a:defRPr sz="24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704850" marR="0" indent="-247650" algn="l"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211580" marR="0" indent="-297180" algn="l"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1701800" marR="0" indent="-330200" algn="l"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159000" marR="0" indent="-330200" algn="l"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hangingPunct="1"/>
            <a:r>
              <a:rPr lang="en-US" sz="3500">
                <a:latin typeface="Times New Roman" panose="02020603050405020304" pitchFamily="18" charset="0"/>
                <a:cs typeface="Times New Roman" panose="02020603050405020304" pitchFamily="18" charset="0"/>
              </a:rPr>
              <a:t>Vì thời gian có hạn nên nhóm chỉ làm 1 số biển báo phổ biến. Gồm 50 các biển báo khác nhau. Mỗi loại trung bình khoảng 12 biển báo. Chủ yếu là các biển báo thường gặp trên đường, và dưới đây là một số ví dụ cụ thể</a:t>
            </a:r>
            <a:endParaRPr lang="en-GB" sz="3500">
              <a:latin typeface="Times New Roman" panose="02020603050405020304" pitchFamily="18" charset="0"/>
              <a:cs typeface="Times New Roman" panose="02020603050405020304" pitchFamily="18" charset="0"/>
            </a:endParaRPr>
          </a:p>
        </p:txBody>
      </p:sp>
      <p:pic>
        <p:nvPicPr>
          <p:cNvPr id="1026" name="Picture 2" descr="BIỂN BÁO CẤM DỪNG VÀ ĐỖ XE, BIỂN BÁO GIAO THÔNG, BIỂN BÁO CÔNG TRƯỜNG THEO  TIÊU CHUẨN VIỆT NAM.">
            <a:extLst>
              <a:ext uri="{FF2B5EF4-FFF2-40B4-BE49-F238E27FC236}">
                <a16:creationId xmlns:a16="http://schemas.microsoft.com/office/drawing/2014/main" id="{E19BF3D1-7B6C-4076-B182-22063E8FE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64" y="10308580"/>
            <a:ext cx="3162877" cy="31075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âu Hưng sản xuất Biển báo đường dành cho người đi bộ số R.305 ĐK70cm Châu  Hưng 247">
            <a:extLst>
              <a:ext uri="{FF2B5EF4-FFF2-40B4-BE49-F238E27FC236}">
                <a16:creationId xmlns:a16="http://schemas.microsoft.com/office/drawing/2014/main" id="{19BB7AD8-F55D-46AA-86BE-84DA24A43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509" y="10308579"/>
            <a:ext cx="3200400" cy="3200400"/>
          </a:xfrm>
          <a:prstGeom prst="rect">
            <a:avLst/>
          </a:prstGeom>
          <a:noFill/>
          <a:extLst>
            <a:ext uri="{909E8E84-426E-40DD-AFC4-6F175D3DCCD1}">
              <a14:hiddenFill xmlns:a14="http://schemas.microsoft.com/office/drawing/2010/main">
                <a:solidFill>
                  <a:srgbClr val="FFFFFF"/>
                </a:solidFill>
              </a14:hiddenFill>
            </a:ext>
          </a:extLst>
        </p:spPr>
      </p:pic>
      <p:sp>
        <p:nvSpPr>
          <p:cNvPr id="24" name="Add a brief description about the person. What they do, what their contribution etc">
            <a:extLst>
              <a:ext uri="{FF2B5EF4-FFF2-40B4-BE49-F238E27FC236}">
                <a16:creationId xmlns:a16="http://schemas.microsoft.com/office/drawing/2014/main" id="{97161EC5-7859-49FF-974D-3F08E4FE2694}"/>
              </a:ext>
            </a:extLst>
          </p:cNvPr>
          <p:cNvSpPr txBox="1">
            <a:spLocks/>
          </p:cNvSpPr>
          <p:nvPr/>
        </p:nvSpPr>
        <p:spPr>
          <a:xfrm>
            <a:off x="11703534" y="10354988"/>
            <a:ext cx="3764107" cy="310758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noAutofit/>
          </a:bodyPr>
          <a:lstStyle>
            <a:lvl1pPr marL="0" marR="0" indent="0" algn="l" defTabSz="2438280" latinLnBrk="0">
              <a:lnSpc>
                <a:spcPct val="135000"/>
              </a:lnSpc>
              <a:spcBef>
                <a:spcPts val="500"/>
              </a:spcBef>
              <a:spcAft>
                <a:spcPts val="0"/>
              </a:spcAft>
              <a:buClrTx/>
              <a:buSzTx/>
              <a:buFontTx/>
              <a:buNone/>
              <a:tabLst/>
              <a:defRPr sz="24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990600" marR="0" indent="-5334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554480" marR="0" indent="-64008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2082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5400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hangingPunct="1"/>
            <a:r>
              <a:rPr lang="en-US" sz="2800">
                <a:latin typeface="Times New Roman" panose="02020603050405020304" pitchFamily="18" charset="0"/>
                <a:cs typeface="Times New Roman" panose="02020603050405020304" pitchFamily="18" charset="0"/>
              </a:rPr>
              <a:t>Tên: Đường dành cho người đi bộ</a:t>
            </a:r>
          </a:p>
          <a:p>
            <a:pPr hangingPunct="1"/>
            <a:r>
              <a:rPr lang="en-US" sz="2800">
                <a:latin typeface="Times New Roman" panose="02020603050405020304" pitchFamily="18" charset="0"/>
                <a:cs typeface="Times New Roman" panose="02020603050405020304" pitchFamily="18" charset="0"/>
              </a:rPr>
              <a:t>Tất cả các xe gắn máy, xe đạp,… đều không được đi vào khu vực này</a:t>
            </a:r>
          </a:p>
        </p:txBody>
      </p:sp>
      <p:pic>
        <p:nvPicPr>
          <p:cNvPr id="1030" name="Picture 6" descr="Danh sách các biển báo nguy hiểm tài xế cần ghi nhớ">
            <a:extLst>
              <a:ext uri="{FF2B5EF4-FFF2-40B4-BE49-F238E27FC236}">
                <a16:creationId xmlns:a16="http://schemas.microsoft.com/office/drawing/2014/main" id="{87042618-72BD-4A75-995E-672ACBDCB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2277" y="10306787"/>
            <a:ext cx="3624647" cy="324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07200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fill="hold"/>
                                        <p:tgtEl>
                                          <p:spTgt spid="715">
                                            <p:bg/>
                                          </p:spTgt>
                                        </p:tgtEl>
                                        <p:attrNameLst>
                                          <p:attrName>style.visibility</p:attrName>
                                        </p:attrNameLst>
                                      </p:cBhvr>
                                      <p:to>
                                        <p:strVal val="visible"/>
                                      </p:to>
                                    </p:set>
                                    <p:anim calcmode="lin" valueType="num">
                                      <p:cBhvr>
                                        <p:cTn id="7" dur="500" fill="hold"/>
                                        <p:tgtEl>
                                          <p:spTgt spid="715">
                                            <p:bg/>
                                          </p:spTgt>
                                        </p:tgtEl>
                                        <p:attrNameLst>
                                          <p:attrName>ppt_x</p:attrName>
                                        </p:attrNameLst>
                                      </p:cBhvr>
                                      <p:tavLst>
                                        <p:tav tm="0">
                                          <p:val>
                                            <p:strVal val="1+#ppt_w/2"/>
                                          </p:val>
                                        </p:tav>
                                        <p:tav tm="100000">
                                          <p:val>
                                            <p:strVal val="#ppt_x"/>
                                          </p:val>
                                        </p:tav>
                                      </p:tavLst>
                                    </p:anim>
                                    <p:anim calcmode="lin" valueType="num">
                                      <p:cBhvr>
                                        <p:cTn id="8" dur="500" fill="hold"/>
                                        <p:tgtEl>
                                          <p:spTgt spid="715">
                                            <p:bg/>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iterate>
                                    <p:tmAbs val="0"/>
                                  </p:iterate>
                                  <p:childTnLst>
                                    <p:set>
                                      <p:cBhvr>
                                        <p:cTn id="10" fill="hold"/>
                                        <p:tgtEl>
                                          <p:spTgt spid="715">
                                            <p:txEl>
                                              <p:pRg st="0" end="0"/>
                                            </p:txEl>
                                          </p:spTgt>
                                        </p:tgtEl>
                                        <p:attrNameLst>
                                          <p:attrName>style.visibility</p:attrName>
                                        </p:attrNameLst>
                                      </p:cBhvr>
                                      <p:to>
                                        <p:strVal val="visible"/>
                                      </p:to>
                                    </p:set>
                                    <p:anim calcmode="lin" valueType="num">
                                      <p:cBhvr>
                                        <p:cTn id="11" dur="500" fill="hold"/>
                                        <p:tgtEl>
                                          <p:spTgt spid="715">
                                            <p:txEl>
                                              <p:pRg st="0" end="0"/>
                                            </p:txEl>
                                          </p:spTgt>
                                        </p:tgtEl>
                                        <p:attrNameLst>
                                          <p:attrName>ppt_x</p:attrName>
                                        </p:attrNameLst>
                                      </p:cBhvr>
                                      <p:tavLst>
                                        <p:tav tm="0">
                                          <p:val>
                                            <p:strVal val="1+#ppt_w/2"/>
                                          </p:val>
                                        </p:tav>
                                        <p:tav tm="100000">
                                          <p:val>
                                            <p:strVal val="#ppt_x"/>
                                          </p:val>
                                        </p:tav>
                                      </p:tavLst>
                                    </p:anim>
                                    <p:anim calcmode="lin" valueType="num">
                                      <p:cBhvr>
                                        <p:cTn id="12" dur="500" fill="hold"/>
                                        <p:tgtEl>
                                          <p:spTgt spid="71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250"/>
                                  </p:stCondLst>
                                  <p:iterate>
                                    <p:tmAbs val="0"/>
                                  </p:iterate>
                                  <p:childTnLst>
                                    <p:set>
                                      <p:cBhvr>
                                        <p:cTn id="15" fill="hold"/>
                                        <p:tgtEl>
                                          <p:spTgt spid="716">
                                            <p:bg/>
                                          </p:spTgt>
                                        </p:tgtEl>
                                        <p:attrNameLst>
                                          <p:attrName>style.visibility</p:attrName>
                                        </p:attrNameLst>
                                      </p:cBhvr>
                                      <p:to>
                                        <p:strVal val="visible"/>
                                      </p:to>
                                    </p:set>
                                    <p:anim calcmode="lin" valueType="num">
                                      <p:cBhvr>
                                        <p:cTn id="16" dur="500" fill="hold"/>
                                        <p:tgtEl>
                                          <p:spTgt spid="716">
                                            <p:bg/>
                                          </p:spTgt>
                                        </p:tgtEl>
                                        <p:attrNameLst>
                                          <p:attrName>ppt_x</p:attrName>
                                        </p:attrNameLst>
                                      </p:cBhvr>
                                      <p:tavLst>
                                        <p:tav tm="0">
                                          <p:val>
                                            <p:strVal val="1+#ppt_w/2"/>
                                          </p:val>
                                        </p:tav>
                                        <p:tav tm="100000">
                                          <p:val>
                                            <p:strVal val="#ppt_x"/>
                                          </p:val>
                                        </p:tav>
                                      </p:tavLst>
                                    </p:anim>
                                    <p:anim calcmode="lin" valueType="num">
                                      <p:cBhvr>
                                        <p:cTn id="17" dur="500" fill="hold"/>
                                        <p:tgtEl>
                                          <p:spTgt spid="716">
                                            <p:bg/>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250"/>
                                  </p:stCondLst>
                                  <p:iterate>
                                    <p:tmAbs val="0"/>
                                  </p:iterate>
                                  <p:childTnLst>
                                    <p:set>
                                      <p:cBhvr>
                                        <p:cTn id="19" fill="hold"/>
                                        <p:tgtEl>
                                          <p:spTgt spid="716">
                                            <p:txEl>
                                              <p:pRg st="0" end="0"/>
                                            </p:txEl>
                                          </p:spTgt>
                                        </p:tgtEl>
                                        <p:attrNameLst>
                                          <p:attrName>style.visibility</p:attrName>
                                        </p:attrNameLst>
                                      </p:cBhvr>
                                      <p:to>
                                        <p:strVal val="visible"/>
                                      </p:to>
                                    </p:set>
                                    <p:anim calcmode="lin" valueType="num">
                                      <p:cBhvr>
                                        <p:cTn id="20" dur="500" fill="hold"/>
                                        <p:tgtEl>
                                          <p:spTgt spid="716">
                                            <p:txEl>
                                              <p:pRg st="0" end="0"/>
                                            </p:txEl>
                                          </p:spTgt>
                                        </p:tgtEl>
                                        <p:attrNameLst>
                                          <p:attrName>ppt_x</p:attrName>
                                        </p:attrNameLst>
                                      </p:cBhvr>
                                      <p:tavLst>
                                        <p:tav tm="0">
                                          <p:val>
                                            <p:strVal val="1+#ppt_w/2"/>
                                          </p:val>
                                        </p:tav>
                                        <p:tav tm="100000">
                                          <p:val>
                                            <p:strVal val="#ppt_x"/>
                                          </p:val>
                                        </p:tav>
                                      </p:tavLst>
                                    </p:anim>
                                    <p:anim calcmode="lin" valueType="num">
                                      <p:cBhvr>
                                        <p:cTn id="21" dur="500" fill="hold"/>
                                        <p:tgtEl>
                                          <p:spTgt spid="716">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2" presetClass="entr" presetSubtype="2" fill="hold" grpId="0" nodeType="afterEffect">
                                  <p:stCondLst>
                                    <p:cond delay="250"/>
                                  </p:stCondLst>
                                  <p:iterate>
                                    <p:tmAbs val="0"/>
                                  </p:iterate>
                                  <p:childTnLst>
                                    <p:set>
                                      <p:cBhvr>
                                        <p:cTn id="24" fill="hold"/>
                                        <p:tgtEl>
                                          <p:spTgt spid="717">
                                            <p:bg/>
                                          </p:spTgt>
                                        </p:tgtEl>
                                        <p:attrNameLst>
                                          <p:attrName>style.visibility</p:attrName>
                                        </p:attrNameLst>
                                      </p:cBhvr>
                                      <p:to>
                                        <p:strVal val="visible"/>
                                      </p:to>
                                    </p:set>
                                    <p:anim calcmode="lin" valueType="num">
                                      <p:cBhvr>
                                        <p:cTn id="25" dur="500" fill="hold"/>
                                        <p:tgtEl>
                                          <p:spTgt spid="717">
                                            <p:bg/>
                                          </p:spTgt>
                                        </p:tgtEl>
                                        <p:attrNameLst>
                                          <p:attrName>ppt_x</p:attrName>
                                        </p:attrNameLst>
                                      </p:cBhvr>
                                      <p:tavLst>
                                        <p:tav tm="0">
                                          <p:val>
                                            <p:strVal val="1+#ppt_w/2"/>
                                          </p:val>
                                        </p:tav>
                                        <p:tav tm="100000">
                                          <p:val>
                                            <p:strVal val="#ppt_x"/>
                                          </p:val>
                                        </p:tav>
                                      </p:tavLst>
                                    </p:anim>
                                    <p:anim calcmode="lin" valueType="num">
                                      <p:cBhvr>
                                        <p:cTn id="26" dur="500" fill="hold"/>
                                        <p:tgtEl>
                                          <p:spTgt spid="717">
                                            <p:bg/>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250"/>
                                  </p:stCondLst>
                                  <p:iterate>
                                    <p:tmAbs val="0"/>
                                  </p:iterate>
                                  <p:childTnLst>
                                    <p:set>
                                      <p:cBhvr>
                                        <p:cTn id="28" fill="hold"/>
                                        <p:tgtEl>
                                          <p:spTgt spid="717">
                                            <p:txEl>
                                              <p:pRg st="0" end="0"/>
                                            </p:txEl>
                                          </p:spTgt>
                                        </p:tgtEl>
                                        <p:attrNameLst>
                                          <p:attrName>style.visibility</p:attrName>
                                        </p:attrNameLst>
                                      </p:cBhvr>
                                      <p:to>
                                        <p:strVal val="visible"/>
                                      </p:to>
                                    </p:set>
                                    <p:anim calcmode="lin" valueType="num">
                                      <p:cBhvr>
                                        <p:cTn id="29" dur="500" fill="hold"/>
                                        <p:tgtEl>
                                          <p:spTgt spid="717">
                                            <p:txEl>
                                              <p:pRg st="0" end="0"/>
                                            </p:txEl>
                                          </p:spTgt>
                                        </p:tgtEl>
                                        <p:attrNameLst>
                                          <p:attrName>ppt_x</p:attrName>
                                        </p:attrNameLst>
                                      </p:cBhvr>
                                      <p:tavLst>
                                        <p:tav tm="0">
                                          <p:val>
                                            <p:strVal val="1+#ppt_w/2"/>
                                          </p:val>
                                        </p:tav>
                                        <p:tav tm="100000">
                                          <p:val>
                                            <p:strVal val="#ppt_x"/>
                                          </p:val>
                                        </p:tav>
                                      </p:tavLst>
                                    </p:anim>
                                    <p:anim calcmode="lin" valueType="num">
                                      <p:cBhvr>
                                        <p:cTn id="30" dur="500" fill="hold"/>
                                        <p:tgtEl>
                                          <p:spTgt spid="717">
                                            <p:txEl>
                                              <p:pRg st="0" end="0"/>
                                            </p:txEl>
                                          </p:spTgt>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250"/>
                                  </p:stCondLst>
                                  <p:iterate>
                                    <p:tmAbs val="0"/>
                                  </p:iterate>
                                  <p:childTnLst>
                                    <p:set>
                                      <p:cBhvr>
                                        <p:cTn id="33" fill="hold"/>
                                        <p:tgtEl>
                                          <p:spTgt spid="717">
                                            <p:txEl>
                                              <p:pRg st="1" end="1"/>
                                            </p:txEl>
                                          </p:spTgt>
                                        </p:tgtEl>
                                        <p:attrNameLst>
                                          <p:attrName>style.visibility</p:attrName>
                                        </p:attrNameLst>
                                      </p:cBhvr>
                                      <p:to>
                                        <p:strVal val="visible"/>
                                      </p:to>
                                    </p:set>
                                    <p:anim calcmode="lin" valueType="num">
                                      <p:cBhvr>
                                        <p:cTn id="34" dur="500" fill="hold"/>
                                        <p:tgtEl>
                                          <p:spTgt spid="717">
                                            <p:txEl>
                                              <p:pRg st="1" end="1"/>
                                            </p:txEl>
                                          </p:spTgt>
                                        </p:tgtEl>
                                        <p:attrNameLst>
                                          <p:attrName>ppt_x</p:attrName>
                                        </p:attrNameLst>
                                      </p:cBhvr>
                                      <p:tavLst>
                                        <p:tav tm="0">
                                          <p:val>
                                            <p:strVal val="1+#ppt_w/2"/>
                                          </p:val>
                                        </p:tav>
                                        <p:tav tm="100000">
                                          <p:val>
                                            <p:strVal val="#ppt_x"/>
                                          </p:val>
                                        </p:tav>
                                      </p:tavLst>
                                    </p:anim>
                                    <p:anim calcmode="lin" valueType="num">
                                      <p:cBhvr>
                                        <p:cTn id="35" dur="500" fill="hold"/>
                                        <p:tgtEl>
                                          <p:spTgt spid="717">
                                            <p:txEl>
                                              <p:pRg st="1" end="1"/>
                                            </p:txEl>
                                          </p:spTgt>
                                        </p:tgtEl>
                                        <p:attrNameLst>
                                          <p:attrName>ppt_y</p:attrName>
                                        </p:attrNameLst>
                                      </p:cBhvr>
                                      <p:tavLst>
                                        <p:tav tm="0">
                                          <p:val>
                                            <p:strVal val="#ppt_y"/>
                                          </p:val>
                                        </p:tav>
                                        <p:tav tm="100000">
                                          <p:val>
                                            <p:strVal val="#ppt_y"/>
                                          </p:val>
                                        </p:tav>
                                      </p:tavLst>
                                    </p:anim>
                                  </p:childTnLst>
                                </p:cTn>
                              </p:par>
                            </p:childTnLst>
                          </p:cTn>
                        </p:par>
                        <p:par>
                          <p:cTn id="36" fill="hold">
                            <p:stCondLst>
                              <p:cond delay="2750"/>
                            </p:stCondLst>
                            <p:childTnLst>
                              <p:par>
                                <p:cTn id="37" presetID="2" presetClass="entr" presetSubtype="2" fill="hold" grpId="0" nodeType="afterEffect">
                                  <p:stCondLst>
                                    <p:cond delay="500"/>
                                  </p:stCondLst>
                                  <p:iterate>
                                    <p:tmAbs val="0"/>
                                  </p:iterate>
                                  <p:childTnLst>
                                    <p:set>
                                      <p:cBhvr>
                                        <p:cTn id="38" fill="hold"/>
                                        <p:tgtEl>
                                          <p:spTgt spid="718">
                                            <p:bg/>
                                          </p:spTgt>
                                        </p:tgtEl>
                                        <p:attrNameLst>
                                          <p:attrName>style.visibility</p:attrName>
                                        </p:attrNameLst>
                                      </p:cBhvr>
                                      <p:to>
                                        <p:strVal val="visible"/>
                                      </p:to>
                                    </p:set>
                                    <p:anim calcmode="lin" valueType="num">
                                      <p:cBhvr>
                                        <p:cTn id="39" dur="500" fill="hold"/>
                                        <p:tgtEl>
                                          <p:spTgt spid="718">
                                            <p:bg/>
                                          </p:spTgt>
                                        </p:tgtEl>
                                        <p:attrNameLst>
                                          <p:attrName>ppt_x</p:attrName>
                                        </p:attrNameLst>
                                      </p:cBhvr>
                                      <p:tavLst>
                                        <p:tav tm="0">
                                          <p:val>
                                            <p:strVal val="1+#ppt_w/2"/>
                                          </p:val>
                                        </p:tav>
                                        <p:tav tm="100000">
                                          <p:val>
                                            <p:strVal val="#ppt_x"/>
                                          </p:val>
                                        </p:tav>
                                      </p:tavLst>
                                    </p:anim>
                                    <p:anim calcmode="lin" valueType="num">
                                      <p:cBhvr>
                                        <p:cTn id="40" dur="500" fill="hold"/>
                                        <p:tgtEl>
                                          <p:spTgt spid="718">
                                            <p:bg/>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500"/>
                                  </p:stCondLst>
                                  <p:iterate>
                                    <p:tmAbs val="0"/>
                                  </p:iterate>
                                  <p:childTnLst>
                                    <p:set>
                                      <p:cBhvr>
                                        <p:cTn id="42" fill="hold"/>
                                        <p:tgtEl>
                                          <p:spTgt spid="718">
                                            <p:txEl>
                                              <p:pRg st="0" end="0"/>
                                            </p:txEl>
                                          </p:spTgt>
                                        </p:tgtEl>
                                        <p:attrNameLst>
                                          <p:attrName>style.visibility</p:attrName>
                                        </p:attrNameLst>
                                      </p:cBhvr>
                                      <p:to>
                                        <p:strVal val="visible"/>
                                      </p:to>
                                    </p:set>
                                    <p:anim calcmode="lin" valueType="num">
                                      <p:cBhvr>
                                        <p:cTn id="43" dur="500" fill="hold"/>
                                        <p:tgtEl>
                                          <p:spTgt spid="718">
                                            <p:txEl>
                                              <p:pRg st="0" end="0"/>
                                            </p:txEl>
                                          </p:spTgt>
                                        </p:tgtEl>
                                        <p:attrNameLst>
                                          <p:attrName>ppt_x</p:attrName>
                                        </p:attrNameLst>
                                      </p:cBhvr>
                                      <p:tavLst>
                                        <p:tav tm="0">
                                          <p:val>
                                            <p:strVal val="1+#ppt_w/2"/>
                                          </p:val>
                                        </p:tav>
                                        <p:tav tm="100000">
                                          <p:val>
                                            <p:strVal val="#ppt_x"/>
                                          </p:val>
                                        </p:tav>
                                      </p:tavLst>
                                    </p:anim>
                                    <p:anim calcmode="lin" valueType="num">
                                      <p:cBhvr>
                                        <p:cTn id="44" dur="500" fill="hold"/>
                                        <p:tgtEl>
                                          <p:spTgt spid="718">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3750"/>
                            </p:stCondLst>
                            <p:childTnLst>
                              <p:par>
                                <p:cTn id="46" presetID="2" presetClass="entr" presetSubtype="2" fill="hold" grpId="0" nodeType="afterEffect">
                                  <p:stCondLst>
                                    <p:cond delay="500"/>
                                  </p:stCondLst>
                                  <p:iterate>
                                    <p:tmAbs val="0"/>
                                  </p:iterate>
                                  <p:childTnLst>
                                    <p:set>
                                      <p:cBhvr>
                                        <p:cTn id="47" fill="hold"/>
                                        <p:tgtEl>
                                          <p:spTgt spid="714">
                                            <p:bg/>
                                          </p:spTgt>
                                        </p:tgtEl>
                                        <p:attrNameLst>
                                          <p:attrName>style.visibility</p:attrName>
                                        </p:attrNameLst>
                                      </p:cBhvr>
                                      <p:to>
                                        <p:strVal val="visible"/>
                                      </p:to>
                                    </p:set>
                                    <p:anim calcmode="lin" valueType="num">
                                      <p:cBhvr>
                                        <p:cTn id="48" dur="500" fill="hold"/>
                                        <p:tgtEl>
                                          <p:spTgt spid="714">
                                            <p:bg/>
                                          </p:spTgt>
                                        </p:tgtEl>
                                        <p:attrNameLst>
                                          <p:attrName>ppt_x</p:attrName>
                                        </p:attrNameLst>
                                      </p:cBhvr>
                                      <p:tavLst>
                                        <p:tav tm="0">
                                          <p:val>
                                            <p:strVal val="1+#ppt_w/2"/>
                                          </p:val>
                                        </p:tav>
                                        <p:tav tm="100000">
                                          <p:val>
                                            <p:strVal val="#ppt_x"/>
                                          </p:val>
                                        </p:tav>
                                      </p:tavLst>
                                    </p:anim>
                                    <p:anim calcmode="lin" valueType="num">
                                      <p:cBhvr>
                                        <p:cTn id="49" dur="500" fill="hold"/>
                                        <p:tgtEl>
                                          <p:spTgt spid="714">
                                            <p:bg/>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500"/>
                                  </p:stCondLst>
                                  <p:iterate>
                                    <p:tmAbs val="0"/>
                                  </p:iterate>
                                  <p:childTnLst>
                                    <p:set>
                                      <p:cBhvr>
                                        <p:cTn id="51" fill="hold"/>
                                        <p:tgtEl>
                                          <p:spTgt spid="714">
                                            <p:txEl>
                                              <p:pRg st="0" end="0"/>
                                            </p:txEl>
                                          </p:spTgt>
                                        </p:tgtEl>
                                        <p:attrNameLst>
                                          <p:attrName>style.visibility</p:attrName>
                                        </p:attrNameLst>
                                      </p:cBhvr>
                                      <p:to>
                                        <p:strVal val="visible"/>
                                      </p:to>
                                    </p:set>
                                    <p:anim calcmode="lin" valueType="num">
                                      <p:cBhvr>
                                        <p:cTn id="52" dur="500" fill="hold"/>
                                        <p:tgtEl>
                                          <p:spTgt spid="714">
                                            <p:txEl>
                                              <p:pRg st="0" end="0"/>
                                            </p:txEl>
                                          </p:spTgt>
                                        </p:tgtEl>
                                        <p:attrNameLst>
                                          <p:attrName>ppt_x</p:attrName>
                                        </p:attrNameLst>
                                      </p:cBhvr>
                                      <p:tavLst>
                                        <p:tav tm="0">
                                          <p:val>
                                            <p:strVal val="1+#ppt_w/2"/>
                                          </p:val>
                                        </p:tav>
                                        <p:tav tm="100000">
                                          <p:val>
                                            <p:strVal val="#ppt_x"/>
                                          </p:val>
                                        </p:tav>
                                      </p:tavLst>
                                    </p:anim>
                                    <p:anim calcmode="lin" valueType="num">
                                      <p:cBhvr>
                                        <p:cTn id="53" dur="500" fill="hold"/>
                                        <p:tgtEl>
                                          <p:spTgt spid="714">
                                            <p:txEl>
                                              <p:pRg st="0" end="0"/>
                                            </p:txEl>
                                          </p:spTgt>
                                        </p:tgtEl>
                                        <p:attrNameLst>
                                          <p:attrName>ppt_y</p:attrName>
                                        </p:attrNameLst>
                                      </p:cBhvr>
                                      <p:tavLst>
                                        <p:tav tm="0">
                                          <p:val>
                                            <p:strVal val="#ppt_y"/>
                                          </p:val>
                                        </p:tav>
                                        <p:tav tm="100000">
                                          <p:val>
                                            <p:strVal val="#ppt_y"/>
                                          </p:val>
                                        </p:tav>
                                      </p:tavLst>
                                    </p:anim>
                                  </p:childTnLst>
                                </p:cTn>
                              </p:par>
                            </p:childTnLst>
                          </p:cTn>
                        </p:par>
                        <p:par>
                          <p:cTn id="54" fill="hold">
                            <p:stCondLst>
                              <p:cond delay="4750"/>
                            </p:stCondLst>
                            <p:childTnLst>
                              <p:par>
                                <p:cTn id="55" presetID="2" presetClass="entr" presetSubtype="2" fill="hold" grpId="0" nodeType="afterEffect">
                                  <p:stCondLst>
                                    <p:cond delay="500"/>
                                  </p:stCondLst>
                                  <p:iterate>
                                    <p:tmAbs val="0"/>
                                  </p:iterate>
                                  <p:childTnLst>
                                    <p:set>
                                      <p:cBhvr>
                                        <p:cTn id="56" fill="hold"/>
                                        <p:tgtEl>
                                          <p:spTgt spid="714">
                                            <p:txEl>
                                              <p:pRg st="1" end="1"/>
                                            </p:txEl>
                                          </p:spTgt>
                                        </p:tgtEl>
                                        <p:attrNameLst>
                                          <p:attrName>style.visibility</p:attrName>
                                        </p:attrNameLst>
                                      </p:cBhvr>
                                      <p:to>
                                        <p:strVal val="visible"/>
                                      </p:to>
                                    </p:set>
                                    <p:anim calcmode="lin" valueType="num">
                                      <p:cBhvr>
                                        <p:cTn id="57" dur="500" fill="hold"/>
                                        <p:tgtEl>
                                          <p:spTgt spid="714">
                                            <p:txEl>
                                              <p:pRg st="1" end="1"/>
                                            </p:txEl>
                                          </p:spTgt>
                                        </p:tgtEl>
                                        <p:attrNameLst>
                                          <p:attrName>ppt_x</p:attrName>
                                        </p:attrNameLst>
                                      </p:cBhvr>
                                      <p:tavLst>
                                        <p:tav tm="0">
                                          <p:val>
                                            <p:strVal val="1+#ppt_w/2"/>
                                          </p:val>
                                        </p:tav>
                                        <p:tav tm="100000">
                                          <p:val>
                                            <p:strVal val="#ppt_x"/>
                                          </p:val>
                                        </p:tav>
                                      </p:tavLst>
                                    </p:anim>
                                    <p:anim calcmode="lin" valueType="num">
                                      <p:cBhvr>
                                        <p:cTn id="58" dur="500" fill="hold"/>
                                        <p:tgtEl>
                                          <p:spTgt spid="714">
                                            <p:txEl>
                                              <p:pRg st="1" end="1"/>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2" fill="hold" grpId="0" nodeType="afterEffect">
                                  <p:stCondLst>
                                    <p:cond delay="0"/>
                                  </p:stCondLst>
                                  <p:iterate>
                                    <p:tmAbs val="0"/>
                                  </p:iterate>
                                  <p:childTnLst>
                                    <p:set>
                                      <p:cBhvr>
                                        <p:cTn id="61" fill="hold"/>
                                        <p:tgtEl>
                                          <p:spTgt spid="18">
                                            <p:bg/>
                                          </p:spTgt>
                                        </p:tgtEl>
                                        <p:attrNameLst>
                                          <p:attrName>style.visibility</p:attrName>
                                        </p:attrNameLst>
                                      </p:cBhvr>
                                      <p:to>
                                        <p:strVal val="visible"/>
                                      </p:to>
                                    </p:set>
                                    <p:anim calcmode="lin" valueType="num">
                                      <p:cBhvr>
                                        <p:cTn id="62" dur="500" fill="hold"/>
                                        <p:tgtEl>
                                          <p:spTgt spid="18">
                                            <p:bg/>
                                          </p:spTgt>
                                        </p:tgtEl>
                                        <p:attrNameLst>
                                          <p:attrName>ppt_x</p:attrName>
                                        </p:attrNameLst>
                                      </p:cBhvr>
                                      <p:tavLst>
                                        <p:tav tm="0">
                                          <p:val>
                                            <p:strVal val="1+#ppt_w/2"/>
                                          </p:val>
                                        </p:tav>
                                        <p:tav tm="100000">
                                          <p:val>
                                            <p:strVal val="#ppt_x"/>
                                          </p:val>
                                        </p:tav>
                                      </p:tavLst>
                                    </p:anim>
                                    <p:anim calcmode="lin" valueType="num">
                                      <p:cBhvr>
                                        <p:cTn id="63" dur="500" fill="hold"/>
                                        <p:tgtEl>
                                          <p:spTgt spid="18">
                                            <p:bg/>
                                          </p:spTgt>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iterate>
                                    <p:tmAbs val="0"/>
                                  </p:iterate>
                                  <p:childTnLst>
                                    <p:set>
                                      <p:cBhvr>
                                        <p:cTn id="65" fill="hold"/>
                                        <p:tgtEl>
                                          <p:spTgt spid="18">
                                            <p:txEl>
                                              <p:pRg st="0" end="0"/>
                                            </p:txEl>
                                          </p:spTgt>
                                        </p:tgtEl>
                                        <p:attrNameLst>
                                          <p:attrName>style.visibility</p:attrName>
                                        </p:attrNameLst>
                                      </p:cBhvr>
                                      <p:to>
                                        <p:strVal val="visible"/>
                                      </p:to>
                                    </p:set>
                                    <p:anim calcmode="lin" valueType="num">
                                      <p:cBhvr>
                                        <p:cTn id="6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p:cTn id="6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6250"/>
                            </p:stCondLst>
                            <p:childTnLst>
                              <p:par>
                                <p:cTn id="69" presetID="2" presetClass="entr" presetSubtype="2" fill="hold" grpId="0" nodeType="afterEffect">
                                  <p:stCondLst>
                                    <p:cond delay="250"/>
                                  </p:stCondLst>
                                  <p:iterate>
                                    <p:tmAbs val="0"/>
                                  </p:iterate>
                                  <p:childTnLst>
                                    <p:set>
                                      <p:cBhvr>
                                        <p:cTn id="70" fill="hold"/>
                                        <p:tgtEl>
                                          <p:spTgt spid="24">
                                            <p:bg/>
                                          </p:spTgt>
                                        </p:tgtEl>
                                        <p:attrNameLst>
                                          <p:attrName>style.visibility</p:attrName>
                                        </p:attrNameLst>
                                      </p:cBhvr>
                                      <p:to>
                                        <p:strVal val="visible"/>
                                      </p:to>
                                    </p:set>
                                    <p:anim calcmode="lin" valueType="num">
                                      <p:cBhvr>
                                        <p:cTn id="71" dur="500" fill="hold"/>
                                        <p:tgtEl>
                                          <p:spTgt spid="24">
                                            <p:bg/>
                                          </p:spTgt>
                                        </p:tgtEl>
                                        <p:attrNameLst>
                                          <p:attrName>ppt_x</p:attrName>
                                        </p:attrNameLst>
                                      </p:cBhvr>
                                      <p:tavLst>
                                        <p:tav tm="0">
                                          <p:val>
                                            <p:strVal val="1+#ppt_w/2"/>
                                          </p:val>
                                        </p:tav>
                                        <p:tav tm="100000">
                                          <p:val>
                                            <p:strVal val="#ppt_x"/>
                                          </p:val>
                                        </p:tav>
                                      </p:tavLst>
                                    </p:anim>
                                    <p:anim calcmode="lin" valueType="num">
                                      <p:cBhvr>
                                        <p:cTn id="72" dur="500" fill="hold"/>
                                        <p:tgtEl>
                                          <p:spTgt spid="24">
                                            <p:bg/>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250"/>
                                  </p:stCondLst>
                                  <p:iterate>
                                    <p:tmAbs val="0"/>
                                  </p:iterate>
                                  <p:childTnLst>
                                    <p:set>
                                      <p:cBhvr>
                                        <p:cTn id="74" fill="hold"/>
                                        <p:tgtEl>
                                          <p:spTgt spid="24">
                                            <p:txEl>
                                              <p:pRg st="0" end="0"/>
                                            </p:txEl>
                                          </p:spTgt>
                                        </p:tgtEl>
                                        <p:attrNameLst>
                                          <p:attrName>style.visibility</p:attrName>
                                        </p:attrNameLst>
                                      </p:cBhvr>
                                      <p:to>
                                        <p:strVal val="visible"/>
                                      </p:to>
                                    </p:set>
                                    <p:anim calcmode="lin" valueType="num">
                                      <p:cBhvr>
                                        <p:cTn id="75"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p:cTn id="76"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7000"/>
                            </p:stCondLst>
                            <p:childTnLst>
                              <p:par>
                                <p:cTn id="78" presetID="2" presetClass="entr" presetSubtype="2" fill="hold" grpId="0" nodeType="afterEffect">
                                  <p:stCondLst>
                                    <p:cond delay="250"/>
                                  </p:stCondLst>
                                  <p:iterate>
                                    <p:tmAbs val="0"/>
                                  </p:iterate>
                                  <p:childTnLst>
                                    <p:set>
                                      <p:cBhvr>
                                        <p:cTn id="79" fill="hold"/>
                                        <p:tgtEl>
                                          <p:spTgt spid="24">
                                            <p:txEl>
                                              <p:pRg st="1" end="1"/>
                                            </p:txEl>
                                          </p:spTgt>
                                        </p:tgtEl>
                                        <p:attrNameLst>
                                          <p:attrName>style.visibility</p:attrName>
                                        </p:attrNameLst>
                                      </p:cBhvr>
                                      <p:to>
                                        <p:strVal val="visible"/>
                                      </p:to>
                                    </p:set>
                                    <p:anim calcmode="lin" valueType="num">
                                      <p:cBhvr>
                                        <p:cTn id="80" dur="500" fill="hold"/>
                                        <p:tgtEl>
                                          <p:spTgt spid="24">
                                            <p:txEl>
                                              <p:pRg st="1" end="1"/>
                                            </p:txEl>
                                          </p:spTgt>
                                        </p:tgtEl>
                                        <p:attrNameLst>
                                          <p:attrName>ppt_x</p:attrName>
                                        </p:attrNameLst>
                                      </p:cBhvr>
                                      <p:tavLst>
                                        <p:tav tm="0">
                                          <p:val>
                                            <p:strVal val="1+#ppt_w/2"/>
                                          </p:val>
                                        </p:tav>
                                        <p:tav tm="100000">
                                          <p:val>
                                            <p:strVal val="#ppt_x"/>
                                          </p:val>
                                        </p:tav>
                                      </p:tavLst>
                                    </p:anim>
                                    <p:anim calcmode="lin" valueType="num">
                                      <p:cBhvr>
                                        <p:cTn id="81" dur="500" fill="hold"/>
                                        <p:tgtEl>
                                          <p:spTgt spid="2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 grpId="0" build="p" animBg="1" advAuto="0"/>
      <p:bldP spid="715" grpId="0" build="p" animBg="1" advAuto="0"/>
      <p:bldP spid="716" grpId="0" build="p" animBg="1" advAuto="0"/>
      <p:bldP spid="717" grpId="0" build="p" animBg="1" advAuto="0"/>
      <p:bldP spid="718" grpId="0" build="p" animBg="1" advAuto="0"/>
      <p:bldP spid="18" grpId="0" build="p" animBg="1" advAuto="0"/>
      <p:bldP spid="24" grpId="0" build="p"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Image"/>
          <p:cNvPicPr>
            <a:picLocks noGrp="1" noChangeAspect="1"/>
          </p:cNvPicPr>
          <p:nvPr>
            <p:ph type="pic" idx="13"/>
          </p:nvPr>
        </p:nvPicPr>
        <p:blipFill>
          <a:blip r:embed="rId2">
            <a:extLst>
              <a:ext uri="{28A0092B-C50C-407E-A947-70E740481C1C}">
                <a14:useLocalDpi xmlns:a14="http://schemas.microsoft.com/office/drawing/2010/main" val="0"/>
              </a:ext>
            </a:extLst>
          </a:blip>
          <a:srcRect/>
          <a:stretch/>
        </p:blipFill>
        <p:spPr>
          <a:xfrm>
            <a:off x="6887242" y="6857999"/>
            <a:ext cx="4662053" cy="466205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4"/>
                  <a:pt x="4834" y="21600"/>
                  <a:pt x="10799" y="21600"/>
                </a:cubicBezTo>
                <a:cubicBezTo>
                  <a:pt x="16764" y="21600"/>
                  <a:pt x="21600" y="16764"/>
                  <a:pt x="21600" y="10799"/>
                </a:cubicBezTo>
                <a:cubicBezTo>
                  <a:pt x="21600" y="4834"/>
                  <a:pt x="16764" y="0"/>
                  <a:pt x="10799" y="0"/>
                </a:cubicBezTo>
                <a:close/>
              </a:path>
            </a:pathLst>
          </a:custGeom>
        </p:spPr>
      </p:pic>
      <p:sp>
        <p:nvSpPr>
          <p:cNvPr id="463" name="ABOUT THE COMPANY"/>
          <p:cNvSpPr txBox="1">
            <a:spLocks noGrp="1"/>
          </p:cNvSpPr>
          <p:nvPr>
            <p:ph type="title"/>
          </p:nvPr>
        </p:nvSpPr>
        <p:spPr>
          <a:xfrm>
            <a:off x="6248400" y="49928"/>
            <a:ext cx="7620000" cy="1540204"/>
          </a:xfrm>
          <a:prstGeom prst="rect">
            <a:avLst/>
          </a:prstGeom>
        </p:spPr>
        <p:txBody>
          <a:bodyPr>
            <a:normAutofit/>
          </a:bodyPr>
          <a:lstStyle/>
          <a:p>
            <a:pPr defTabSz="1792223">
              <a:defRPr sz="7056"/>
            </a:pPr>
            <a:r>
              <a:t>ABOUT</a:t>
            </a:r>
            <a:r>
              <a:rPr lang="en-US"/>
              <a:t> MY </a:t>
            </a:r>
            <a:r>
              <a:rPr lang="en-US" dirty="0"/>
              <a:t>GROUP</a:t>
            </a:r>
            <a:endParaRPr dirty="0"/>
          </a:p>
        </p:txBody>
      </p:sp>
      <p:sp>
        <p:nvSpPr>
          <p:cNvPr id="466" name="Our Company has over 10 years of experience in Design.…"/>
          <p:cNvSpPr txBox="1"/>
          <p:nvPr/>
        </p:nvSpPr>
        <p:spPr>
          <a:xfrm>
            <a:off x="838200" y="8553897"/>
            <a:ext cx="11353800" cy="847025"/>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p>
            <a:pPr algn="just">
              <a:lnSpc>
                <a:spcPct val="150000"/>
              </a:lnSpc>
              <a:defRPr sz="2400"/>
            </a:pPr>
            <a:endParaRPr sz="3200" dirty="0">
              <a:latin typeface="#9Slide01 Tieu de ngan" panose="00000800000000000000" pitchFamily="2" charset="0"/>
            </a:endParaRPr>
          </a:p>
        </p:txBody>
      </p:sp>
      <p:sp>
        <p:nvSpPr>
          <p:cNvPr id="468" name="Rectangle"/>
          <p:cNvSpPr/>
          <p:nvPr/>
        </p:nvSpPr>
        <p:spPr>
          <a:xfrm>
            <a:off x="6724183" y="13131804"/>
            <a:ext cx="17659818" cy="581235"/>
          </a:xfrm>
          <a:prstGeom prst="rect">
            <a:avLst/>
          </a:pr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469" name="Image"/>
          <p:cNvPicPr>
            <a:picLocks noGrp="1" noChangeAspect="1"/>
          </p:cNvPicPr>
          <p:nvPr>
            <p:ph type="pic" idx="14"/>
          </p:nvPr>
        </p:nvPicPr>
        <p:blipFill>
          <a:blip r:embed="rId3" cstate="print">
            <a:extLst>
              <a:ext uri="{28A0092B-C50C-407E-A947-70E740481C1C}">
                <a14:useLocalDpi xmlns:a14="http://schemas.microsoft.com/office/drawing/2010/main" val="0"/>
              </a:ext>
            </a:extLst>
          </a:blip>
          <a:srcRect/>
          <a:stretch/>
        </p:blipFill>
        <p:spPr>
          <a:xfrm>
            <a:off x="737615" y="3659333"/>
            <a:ext cx="4662053" cy="4662054"/>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4"/>
                  <a:pt x="4834" y="21600"/>
                  <a:pt x="10799" y="21600"/>
                </a:cubicBezTo>
                <a:cubicBezTo>
                  <a:pt x="16764" y="21600"/>
                  <a:pt x="21600" y="16764"/>
                  <a:pt x="21600" y="10799"/>
                </a:cubicBezTo>
                <a:cubicBezTo>
                  <a:pt x="21600" y="4834"/>
                  <a:pt x="16764" y="0"/>
                  <a:pt x="10799" y="0"/>
                </a:cubicBezTo>
                <a:close/>
              </a:path>
            </a:pathLst>
          </a:custGeom>
        </p:spPr>
      </p:pic>
      <p:pic>
        <p:nvPicPr>
          <p:cNvPr id="471" name="Image"/>
          <p:cNvPicPr>
            <a:picLocks noGrp="1" noChangeAspect="1"/>
          </p:cNvPicPr>
          <p:nvPr>
            <p:ph type="pic" idx="16"/>
          </p:nvPr>
        </p:nvPicPr>
        <p:blipFill>
          <a:blip r:embed="rId4">
            <a:extLst>
              <a:ext uri="{28A0092B-C50C-407E-A947-70E740481C1C}">
                <a14:useLocalDpi xmlns:a14="http://schemas.microsoft.com/office/drawing/2010/main" val="0"/>
              </a:ext>
            </a:extLst>
          </a:blip>
          <a:srcRect/>
          <a:stretch/>
        </p:blipFill>
        <p:spPr>
          <a:xfrm>
            <a:off x="13306737" y="3659333"/>
            <a:ext cx="4609241" cy="466205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4"/>
                  <a:pt x="4834" y="21600"/>
                  <a:pt x="10799" y="21600"/>
                </a:cubicBezTo>
                <a:cubicBezTo>
                  <a:pt x="16764" y="21600"/>
                  <a:pt x="21600" y="16764"/>
                  <a:pt x="21600" y="10799"/>
                </a:cubicBezTo>
                <a:cubicBezTo>
                  <a:pt x="21600" y="4834"/>
                  <a:pt x="16764" y="0"/>
                  <a:pt x="10799" y="0"/>
                </a:cubicBezTo>
                <a:close/>
              </a:path>
            </a:pathLst>
          </a:custGeom>
        </p:spPr>
      </p:pic>
      <p:pic>
        <p:nvPicPr>
          <p:cNvPr id="472" name="Image"/>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a:stretch/>
        </p:blipFill>
        <p:spPr>
          <a:xfrm>
            <a:off x="19000234" y="6857999"/>
            <a:ext cx="4609241" cy="466205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4"/>
                  <a:pt x="4834" y="21600"/>
                  <a:pt x="10799" y="21600"/>
                </a:cubicBezTo>
                <a:cubicBezTo>
                  <a:pt x="16764" y="21600"/>
                  <a:pt x="21600" y="16764"/>
                  <a:pt x="21600" y="10799"/>
                </a:cubicBezTo>
                <a:cubicBezTo>
                  <a:pt x="21600" y="4834"/>
                  <a:pt x="16764" y="0"/>
                  <a:pt x="10799" y="0"/>
                </a:cubicBezTo>
                <a:close/>
              </a:path>
            </a:pathLst>
          </a:custGeom>
        </p:spPr>
      </p:pic>
      <p:sp>
        <p:nvSpPr>
          <p:cNvPr id="6" name="Rectangle 5">
            <a:extLst>
              <a:ext uri="{FF2B5EF4-FFF2-40B4-BE49-F238E27FC236}">
                <a16:creationId xmlns:a16="http://schemas.microsoft.com/office/drawing/2014/main" id="{271104DC-EA9D-4FA9-89F0-C9D9F2DD0FEC}"/>
              </a:ext>
            </a:extLst>
          </p:cNvPr>
          <p:cNvSpPr/>
          <p:nvPr/>
        </p:nvSpPr>
        <p:spPr>
          <a:xfrm>
            <a:off x="0" y="152400"/>
            <a:ext cx="1371600" cy="1066800"/>
          </a:xfrm>
          <a:prstGeom prst="rect">
            <a:avLst/>
          </a:prstGeom>
          <a:solidFill>
            <a:srgbClr val="1A242E"/>
          </a:solid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9F9F9"/>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CA8DD205-EF2C-4612-8FD4-80F8CF0F0C61}"/>
              </a:ext>
            </a:extLst>
          </p:cNvPr>
          <p:cNvSpPr txBox="1"/>
          <p:nvPr/>
        </p:nvSpPr>
        <p:spPr>
          <a:xfrm>
            <a:off x="1365504" y="9189025"/>
            <a:ext cx="340627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atin typeface="Times New Roman" panose="02020603050405020304" pitchFamily="18" charset="0"/>
                <a:cs typeface="Times New Roman" panose="02020603050405020304" pitchFamily="18" charset="0"/>
              </a:rPr>
              <a:t>Thành viên</a:t>
            </a:r>
            <a:endParaRPr lang="en-US" dirty="0">
              <a:latin typeface="Times New Roman" panose="02020603050405020304" pitchFamily="18" charset="0"/>
              <a:cs typeface="Times New Roman" panose="02020603050405020304" pitchFamily="18" charset="0"/>
            </a:endParaRPr>
          </a:p>
          <a:p>
            <a:pPr marL="0" marR="0" indent="0" algn="ctr" defTabSz="914400" rtl="0" fontAlgn="auto" latinLnBrk="0" hangingPunct="0">
              <a:lnSpc>
                <a:spcPct val="100000"/>
              </a:lnSpc>
              <a:spcBef>
                <a:spcPts val="0"/>
              </a:spcBef>
              <a:spcAft>
                <a:spcPts val="0"/>
              </a:spcAft>
              <a:buClrTx/>
              <a:buSzTx/>
              <a:buFontTx/>
              <a:buNone/>
              <a:tabLst/>
            </a:pPr>
            <a:r>
              <a:rPr lang="en-US" dirty="0" err="1">
                <a:latin typeface="Times New Roman" panose="02020603050405020304" pitchFamily="18" charset="0"/>
                <a:cs typeface="Times New Roman" panose="02020603050405020304" pitchFamily="18" charset="0"/>
              </a:rPr>
              <a:t>Trịnh</a:t>
            </a:r>
            <a:r>
              <a:rPr lang="en-US" dirty="0">
                <a:latin typeface="Times New Roman" panose="02020603050405020304" pitchFamily="18" charset="0"/>
                <a:cs typeface="Times New Roman" panose="02020603050405020304" pitchFamily="18" charset="0"/>
              </a:rPr>
              <a:t> Ngọc </a:t>
            </a:r>
            <a:r>
              <a:rPr lang="en-US" dirty="0" err="1">
                <a:latin typeface="Times New Roman" panose="02020603050405020304" pitchFamily="18" charset="0"/>
                <a:cs typeface="Times New Roman" panose="02020603050405020304" pitchFamily="18" charset="0"/>
              </a:rPr>
              <a:t>Đức</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FA40D6A-A0ED-41FC-8A35-7B7A396C73C9}"/>
              </a:ext>
            </a:extLst>
          </p:cNvPr>
          <p:cNvSpPr txBox="1"/>
          <p:nvPr/>
        </p:nvSpPr>
        <p:spPr>
          <a:xfrm>
            <a:off x="6920770" y="4799462"/>
            <a:ext cx="43714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dirty="0" err="1">
                <a:latin typeface="#9Slide01 Tieu de ngan" panose="00000800000000000000" pitchFamily="2" charset="0"/>
              </a:rPr>
              <a:t>Thành</a:t>
            </a:r>
            <a:r>
              <a:rPr lang="en-US" dirty="0">
                <a:latin typeface="#9Slide01 Tieu de ngan" panose="00000800000000000000" pitchFamily="2" charset="0"/>
              </a:rPr>
              <a:t> </a:t>
            </a:r>
            <a:r>
              <a:rPr lang="en-US" dirty="0" err="1">
                <a:latin typeface="#9Slide01 Tieu de ngan" panose="00000800000000000000" pitchFamily="2" charset="0"/>
              </a:rPr>
              <a:t>viên</a:t>
            </a:r>
            <a:endParaRPr lang="en-US" dirty="0">
              <a:latin typeface="#9Slide01 Tieu de ngan" panose="00000800000000000000" pitchFamily="2" charset="0"/>
            </a:endParaRPr>
          </a:p>
          <a:p>
            <a:pPr algn="ctr"/>
            <a:r>
              <a:rPr lang="en-US" dirty="0" err="1">
                <a:latin typeface="#9Slide01 Tieu de ngan" panose="00000800000000000000" pitchFamily="2" charset="0"/>
              </a:rPr>
              <a:t>Nguyễn</a:t>
            </a:r>
            <a:r>
              <a:rPr lang="en-US" dirty="0">
                <a:latin typeface="#9Slide01 Tieu de ngan" panose="00000800000000000000" pitchFamily="2" charset="0"/>
              </a:rPr>
              <a:t> </a:t>
            </a:r>
            <a:r>
              <a:rPr lang="en-US" dirty="0" err="1">
                <a:latin typeface="#9Slide01 Tieu de ngan" panose="00000800000000000000" pitchFamily="2" charset="0"/>
              </a:rPr>
              <a:t>Tuấn</a:t>
            </a:r>
            <a:r>
              <a:rPr lang="en-US" dirty="0">
                <a:latin typeface="#9Slide01 Tieu de ngan" panose="00000800000000000000" pitchFamily="2" charset="0"/>
              </a:rPr>
              <a:t> </a:t>
            </a:r>
            <a:r>
              <a:rPr lang="en-US" dirty="0" err="1">
                <a:latin typeface="#9Slide01 Tieu de ngan" panose="00000800000000000000" pitchFamily="2" charset="0"/>
              </a:rPr>
              <a:t>Sinh</a:t>
            </a:r>
            <a:endParaRPr lang="en-US" dirty="0">
              <a:latin typeface="#9Slide01 Tieu de ngan" panose="00000800000000000000" pitchFamily="2" charset="0"/>
            </a:endParaRPr>
          </a:p>
        </p:txBody>
      </p:sp>
      <p:sp>
        <p:nvSpPr>
          <p:cNvPr id="9" name="TextBox 8">
            <a:extLst>
              <a:ext uri="{FF2B5EF4-FFF2-40B4-BE49-F238E27FC236}">
                <a16:creationId xmlns:a16="http://schemas.microsoft.com/office/drawing/2014/main" id="{59B13A13-90CB-410E-A0AB-2A0FD9F62AEA}"/>
              </a:ext>
            </a:extLst>
          </p:cNvPr>
          <p:cNvSpPr txBox="1"/>
          <p:nvPr/>
        </p:nvSpPr>
        <p:spPr>
          <a:xfrm>
            <a:off x="13501404" y="9189025"/>
            <a:ext cx="408169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endParaRPr lang="en-US" dirty="0">
              <a:latin typeface="Times New Roman" panose="02020603050405020304" pitchFamily="18" charset="0"/>
              <a:cs typeface="Times New Roman" panose="02020603050405020304" pitchFamily="18" charset="0"/>
            </a:endParaRPr>
          </a:p>
          <a:p>
            <a:pPr algn="ctr"/>
            <a:r>
              <a:rPr lang="en-US" dirty="0" err="1">
                <a:latin typeface="Times New Roman" panose="02020603050405020304" pitchFamily="18" charset="0"/>
                <a:cs typeface="Times New Roman" panose="02020603050405020304" pitchFamily="18" charset="0"/>
              </a:rPr>
              <a:t>Ngô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Hoàng</a:t>
            </a:r>
          </a:p>
        </p:txBody>
      </p:sp>
      <p:sp>
        <p:nvSpPr>
          <p:cNvPr id="10" name="TextBox 9">
            <a:extLst>
              <a:ext uri="{FF2B5EF4-FFF2-40B4-BE49-F238E27FC236}">
                <a16:creationId xmlns:a16="http://schemas.microsoft.com/office/drawing/2014/main" id="{1C376522-FAC6-47D5-8142-8EB1BE9D44D8}"/>
              </a:ext>
            </a:extLst>
          </p:cNvPr>
          <p:cNvSpPr txBox="1"/>
          <p:nvPr/>
        </p:nvSpPr>
        <p:spPr>
          <a:xfrm>
            <a:off x="18752154" y="4779772"/>
            <a:ext cx="510540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Lưu Hoàng Ngọc Trinh</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6" nodeType="withEffect">
                                  <p:stCondLst>
                                    <p:cond delay="0"/>
                                  </p:stCondLst>
                                  <p:iterate>
                                    <p:tmAbs val="0"/>
                                  </p:iterate>
                                  <p:childTnLst>
                                    <p:set>
                                      <p:cBhvr>
                                        <p:cTn id="6" fill="hold"/>
                                        <p:tgtEl>
                                          <p:spTgt spid="466"/>
                                        </p:tgtEl>
                                        <p:attrNameLst>
                                          <p:attrName>style.visibility</p:attrName>
                                        </p:attrNameLst>
                                      </p:cBhvr>
                                      <p:to>
                                        <p:strVal val="visible"/>
                                      </p:to>
                                    </p:set>
                                    <p:anim calcmode="lin" valueType="num">
                                      <p:cBhvr>
                                        <p:cTn id="7" dur="1000" fill="hold"/>
                                        <p:tgtEl>
                                          <p:spTgt spid="466"/>
                                        </p:tgtEl>
                                        <p:attrNameLst>
                                          <p:attrName>ppt_x</p:attrName>
                                        </p:attrNameLst>
                                      </p:cBhvr>
                                      <p:tavLst>
                                        <p:tav tm="0">
                                          <p:val>
                                            <p:strVal val="0-#ppt_w/2"/>
                                          </p:val>
                                        </p:tav>
                                        <p:tav tm="100000">
                                          <p:val>
                                            <p:strVal val="#ppt_x"/>
                                          </p:val>
                                        </p:tav>
                                      </p:tavLst>
                                    </p:anim>
                                    <p:anim calcmode="lin" valueType="num">
                                      <p:cBhvr>
                                        <p:cTn id="8" dur="1000" fill="hold"/>
                                        <p:tgtEl>
                                          <p:spTgt spid="466"/>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469"/>
                                        </p:tgtEl>
                                        <p:attrNameLst>
                                          <p:attrName>style.visibility</p:attrName>
                                        </p:attrNameLst>
                                      </p:cBhvr>
                                      <p:to>
                                        <p:strVal val="visible"/>
                                      </p:to>
                                    </p:set>
                                    <p:animEffect transition="in" filter="fade">
                                      <p:cBhvr>
                                        <p:cTn id="11" dur="1000"/>
                                        <p:tgtEl>
                                          <p:spTgt spid="469"/>
                                        </p:tgtEl>
                                      </p:cBhvr>
                                    </p:animEffect>
                                    <p:anim calcmode="lin" valueType="num">
                                      <p:cBhvr>
                                        <p:cTn id="12" dur="1000" fill="hold"/>
                                        <p:tgtEl>
                                          <p:spTgt spid="469"/>
                                        </p:tgtEl>
                                        <p:attrNameLst>
                                          <p:attrName>ppt_x</p:attrName>
                                        </p:attrNameLst>
                                      </p:cBhvr>
                                      <p:tavLst>
                                        <p:tav tm="0">
                                          <p:val>
                                            <p:strVal val="#ppt_x"/>
                                          </p:val>
                                        </p:tav>
                                        <p:tav tm="100000">
                                          <p:val>
                                            <p:strVal val="#ppt_x"/>
                                          </p:val>
                                        </p:tav>
                                      </p:tavLst>
                                    </p:anim>
                                    <p:anim calcmode="lin" valueType="num">
                                      <p:cBhvr>
                                        <p:cTn id="13" dur="1000" fill="hold"/>
                                        <p:tgtEl>
                                          <p:spTgt spid="469"/>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471"/>
                                        </p:tgtEl>
                                        <p:attrNameLst>
                                          <p:attrName>style.visibility</p:attrName>
                                        </p:attrNameLst>
                                      </p:cBhvr>
                                      <p:to>
                                        <p:strVal val="visible"/>
                                      </p:to>
                                    </p:set>
                                    <p:animEffect transition="in" filter="fade">
                                      <p:cBhvr>
                                        <p:cTn id="21" dur="1000"/>
                                        <p:tgtEl>
                                          <p:spTgt spid="471"/>
                                        </p:tgtEl>
                                      </p:cBhvr>
                                    </p:animEffect>
                                    <p:anim calcmode="lin" valueType="num">
                                      <p:cBhvr>
                                        <p:cTn id="22" dur="1000" fill="hold"/>
                                        <p:tgtEl>
                                          <p:spTgt spid="471"/>
                                        </p:tgtEl>
                                        <p:attrNameLst>
                                          <p:attrName>ppt_x</p:attrName>
                                        </p:attrNameLst>
                                      </p:cBhvr>
                                      <p:tavLst>
                                        <p:tav tm="0">
                                          <p:val>
                                            <p:strVal val="#ppt_x"/>
                                          </p:val>
                                        </p:tav>
                                        <p:tav tm="100000">
                                          <p:val>
                                            <p:strVal val="#ppt_x"/>
                                          </p:val>
                                        </p:tav>
                                      </p:tavLst>
                                    </p:anim>
                                    <p:anim calcmode="lin" valueType="num">
                                      <p:cBhvr>
                                        <p:cTn id="23" dur="1000" fill="hold"/>
                                        <p:tgtEl>
                                          <p:spTgt spid="471"/>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70"/>
                                        </p:tgtEl>
                                        <p:attrNameLst>
                                          <p:attrName>style.visibility</p:attrName>
                                        </p:attrNameLst>
                                      </p:cBhvr>
                                      <p:to>
                                        <p:strVal val="visible"/>
                                      </p:to>
                                    </p:set>
                                    <p:animEffect transition="in" filter="fade">
                                      <p:cBhvr>
                                        <p:cTn id="31" dur="1000"/>
                                        <p:tgtEl>
                                          <p:spTgt spid="470"/>
                                        </p:tgtEl>
                                      </p:cBhvr>
                                    </p:animEffect>
                                    <p:anim calcmode="lin" valueType="num">
                                      <p:cBhvr>
                                        <p:cTn id="32" dur="1000" fill="hold"/>
                                        <p:tgtEl>
                                          <p:spTgt spid="470"/>
                                        </p:tgtEl>
                                        <p:attrNameLst>
                                          <p:attrName>ppt_x</p:attrName>
                                        </p:attrNameLst>
                                      </p:cBhvr>
                                      <p:tavLst>
                                        <p:tav tm="0">
                                          <p:val>
                                            <p:strVal val="#ppt_x"/>
                                          </p:val>
                                        </p:tav>
                                        <p:tav tm="100000">
                                          <p:val>
                                            <p:strVal val="#ppt_x"/>
                                          </p:val>
                                        </p:tav>
                                      </p:tavLst>
                                    </p:anim>
                                    <p:anim calcmode="lin" valueType="num">
                                      <p:cBhvr>
                                        <p:cTn id="33" dur="1000" fill="hold"/>
                                        <p:tgtEl>
                                          <p:spTgt spid="47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72"/>
                                        </p:tgtEl>
                                        <p:attrNameLst>
                                          <p:attrName>style.visibility</p:attrName>
                                        </p:attrNameLst>
                                      </p:cBhvr>
                                      <p:to>
                                        <p:strVal val="visible"/>
                                      </p:to>
                                    </p:set>
                                    <p:animEffect transition="in" filter="fade">
                                      <p:cBhvr>
                                        <p:cTn id="46" dur="1000"/>
                                        <p:tgtEl>
                                          <p:spTgt spid="472"/>
                                        </p:tgtEl>
                                      </p:cBhvr>
                                    </p:animEffect>
                                    <p:anim calcmode="lin" valueType="num">
                                      <p:cBhvr>
                                        <p:cTn id="47" dur="1000" fill="hold"/>
                                        <p:tgtEl>
                                          <p:spTgt spid="472"/>
                                        </p:tgtEl>
                                        <p:attrNameLst>
                                          <p:attrName>ppt_x</p:attrName>
                                        </p:attrNameLst>
                                      </p:cBhvr>
                                      <p:tavLst>
                                        <p:tav tm="0">
                                          <p:val>
                                            <p:strVal val="#ppt_x"/>
                                          </p:val>
                                        </p:tav>
                                        <p:tav tm="100000">
                                          <p:val>
                                            <p:strVal val="#ppt_x"/>
                                          </p:val>
                                        </p:tav>
                                      </p:tavLst>
                                    </p:anim>
                                    <p:anim calcmode="lin" valueType="num">
                                      <p:cBhvr>
                                        <p:cTn id="48" dur="1000" fill="hold"/>
                                        <p:tgtEl>
                                          <p:spTgt spid="4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6" animBg="1" advAuto="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This company has been running for years and you might not know it. This company has been running for years and you might not know it. This company has been running for years and you might not know it."/>
          <p:cNvSpPr txBox="1">
            <a:spLocks noGrp="1"/>
          </p:cNvSpPr>
          <p:nvPr>
            <p:ph type="body" sz="quarter" idx="1"/>
          </p:nvPr>
        </p:nvSpPr>
        <p:spPr>
          <a:xfrm>
            <a:off x="762001" y="2666994"/>
            <a:ext cx="19088102" cy="1752606"/>
          </a:xfrm>
          <a:prstGeom prst="rect">
            <a:avLst/>
          </a:prstGeom>
        </p:spPr>
        <p:txBody>
          <a:bodyPr>
            <a:normAutofit/>
          </a:bodyPr>
          <a:lstStyle>
            <a:lvl1pPr>
              <a:defRPr sz="2800"/>
            </a:lvl1pPr>
          </a:lstStyle>
          <a:p>
            <a:r>
              <a:rPr lang="en-US" sz="4000">
                <a:latin typeface="Times New Roman" panose="02020603050405020304" pitchFamily="18" charset="0"/>
                <a:cs typeface="Times New Roman" panose="02020603050405020304" pitchFamily="18" charset="0"/>
              </a:rPr>
              <a:t>1. Ứng dụng machine learning, python để huấn luyện model dự đoán biển báo giao thông</a:t>
            </a:r>
          </a:p>
          <a:p>
            <a:endParaRPr sz="4000">
              <a:latin typeface="Times New Roman" panose="02020603050405020304" pitchFamily="18" charset="0"/>
              <a:cs typeface="Times New Roman" panose="02020603050405020304" pitchFamily="18" charset="0"/>
            </a:endParaRPr>
          </a:p>
        </p:txBody>
      </p:sp>
      <p:sp>
        <p:nvSpPr>
          <p:cNvPr id="726" name="INTRODUCING OUR TEAM"/>
          <p:cNvSpPr txBox="1">
            <a:spLocks noGrp="1"/>
          </p:cNvSpPr>
          <p:nvPr>
            <p:ph type="title"/>
          </p:nvPr>
        </p:nvSpPr>
        <p:spPr>
          <a:xfrm>
            <a:off x="5257800" y="-50794"/>
            <a:ext cx="7620000" cy="1752606"/>
          </a:xfrm>
          <a:prstGeom prst="rect">
            <a:avLst/>
          </a:prstGeom>
        </p:spPr>
        <p:txBody>
          <a:bodyPr/>
          <a:lstStyle/>
          <a:p>
            <a:pPr algn="l"/>
            <a:r>
              <a:rPr lang="en-US">
                <a:latin typeface="Times New Roman" panose="02020603050405020304" pitchFamily="18" charset="0"/>
                <a:cs typeface="Times New Roman" panose="02020603050405020304" pitchFamily="18" charset="0"/>
              </a:rPr>
              <a:t>c. Train model</a:t>
            </a:r>
            <a:endParaRPr>
              <a:latin typeface="Times New Roman" panose="02020603050405020304" pitchFamily="18" charset="0"/>
              <a:cs typeface="Times New Roman" panose="02020603050405020304" pitchFamily="18" charset="0"/>
            </a:endParaRPr>
          </a:p>
        </p:txBody>
      </p:sp>
      <p:sp>
        <p:nvSpPr>
          <p:cNvPr id="24" name="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9CB090D0-0287-470E-BA3B-B98F45BD6115}"/>
              </a:ext>
            </a:extLst>
          </p:cNvPr>
          <p:cNvSpPr txBox="1">
            <a:spLocks/>
          </p:cNvSpPr>
          <p:nvPr/>
        </p:nvSpPr>
        <p:spPr>
          <a:xfrm>
            <a:off x="381000" y="5029200"/>
            <a:ext cx="4191000" cy="2895600"/>
          </a:xfrm>
          <a:prstGeom prst="rect">
            <a:avLst/>
          </a:prstGeom>
          <a:ln w="12700">
            <a:miter lim="400000"/>
          </a:ln>
          <a:extLst>
            <a:ext uri="{C572A759-6A51-4108-AA02-DFA0A04FC94B}">
              <ma14:wrappingTextBoxFlag xmlns:ma14="http://schemas.microsoft.com/office/mac/drawingml/2011/main" xmlns="" val="1"/>
            </a:ext>
          </a:extLst>
        </p:spPr>
        <p:txBody>
          <a:bodyPr tIns="91439" bIns="91439">
            <a:normAutofit fontScale="85000" lnSpcReduction="10000"/>
          </a:bodyPr>
          <a:lstStyle>
            <a:lvl1pPr marL="0" marR="0" indent="0" algn="l" defTabSz="2438280" latinLnBrk="0">
              <a:lnSpc>
                <a:spcPct val="150000"/>
              </a:lnSpc>
              <a:spcBef>
                <a:spcPts val="600"/>
              </a:spcBef>
              <a:spcAft>
                <a:spcPts val="0"/>
              </a:spcAft>
              <a:buClrTx/>
              <a:buSzTx/>
              <a:buFontTx/>
              <a:buNone/>
              <a:tabLst/>
              <a:defRPr sz="28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704850" marR="0" indent="-247650" algn="l"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211580" marR="0" indent="-297180" algn="l"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1701800" marR="0" indent="-330200" algn="l"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159000" marR="0" indent="-330200" algn="l"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hangingPunct="1"/>
            <a:r>
              <a:rPr lang="en-US" sz="4000">
                <a:latin typeface="Times New Roman" panose="02020603050405020304" pitchFamily="18" charset="0"/>
                <a:cs typeface="Times New Roman" panose="02020603050405020304" pitchFamily="18" charset="0"/>
              </a:rPr>
              <a:t>a. Tăng cường dữ liệu: tạo thêm nhiều ảnh từ biển báo thu thập được</a:t>
            </a:r>
            <a:endParaRPr lang="en-GB" sz="4000">
              <a:latin typeface="Times New Roman" panose="02020603050405020304" pitchFamily="18" charset="0"/>
              <a:cs typeface="Times New Roman" panose="02020603050405020304" pitchFamily="18" charset="0"/>
            </a:endParaRPr>
          </a:p>
          <a:p>
            <a:pPr hangingPunct="1"/>
            <a:endParaRPr lang="en-US" sz="400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A20E294B-3E4D-4985-BF28-3BC3D8EB2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4384964"/>
            <a:ext cx="18310023" cy="7045036"/>
          </a:xfrm>
          <a:prstGeom prst="rect">
            <a:avLst/>
          </a:prstGeom>
        </p:spPr>
      </p:pic>
    </p:spTree>
    <p:extLst>
      <p:ext uri="{BB962C8B-B14F-4D97-AF65-F5344CB8AC3E}">
        <p14:creationId xmlns:p14="http://schemas.microsoft.com/office/powerpoint/2010/main" val="202704218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25">
                                            <p:bg/>
                                          </p:spTgt>
                                        </p:tgtEl>
                                        <p:attrNameLst>
                                          <p:attrName>style.visibility</p:attrName>
                                        </p:attrNameLst>
                                      </p:cBhvr>
                                      <p:to>
                                        <p:strVal val="visible"/>
                                      </p:to>
                                    </p:set>
                                    <p:animEffect transition="in" filter="dissolve">
                                      <p:cBhvr>
                                        <p:cTn id="7" dur="500"/>
                                        <p:tgtEl>
                                          <p:spTgt spid="725">
                                            <p:bg/>
                                          </p:spTgt>
                                        </p:tgtEl>
                                      </p:cBhvr>
                                    </p:animEffect>
                                  </p:childTnLst>
                                </p:cTn>
                              </p:par>
                              <p:par>
                                <p:cTn id="8" presetID="9" presetClass="entr" presetSubtype="0" fill="hold" grpId="0" nodeType="withEffect">
                                  <p:stCondLst>
                                    <p:cond delay="0"/>
                                  </p:stCondLst>
                                  <p:iterate>
                                    <p:tmAbs val="0"/>
                                  </p:iterate>
                                  <p:childTnLst>
                                    <p:set>
                                      <p:cBhvr>
                                        <p:cTn id="9" fill="hold"/>
                                        <p:tgtEl>
                                          <p:spTgt spid="725">
                                            <p:txEl>
                                              <p:pRg st="0" end="0"/>
                                            </p:txEl>
                                          </p:spTgt>
                                        </p:tgtEl>
                                        <p:attrNameLst>
                                          <p:attrName>style.visibility</p:attrName>
                                        </p:attrNameLst>
                                      </p:cBhvr>
                                      <p:to>
                                        <p:strVal val="visible"/>
                                      </p:to>
                                    </p:set>
                                    <p:animEffect transition="in" filter="dissolve">
                                      <p:cBhvr>
                                        <p:cTn id="10" dur="500"/>
                                        <p:tgtEl>
                                          <p:spTgt spid="725">
                                            <p:txEl>
                                              <p:pRg st="0" end="0"/>
                                            </p:txEl>
                                          </p:spTgt>
                                        </p:tgtEl>
                                      </p:cBhvr>
                                    </p:animEffect>
                                  </p:childTnLst>
                                </p:cTn>
                              </p:par>
                            </p:childTnLst>
                          </p:cTn>
                        </p:par>
                        <p:par>
                          <p:cTn id="11" fill="hold">
                            <p:stCondLst>
                              <p:cond delay="500"/>
                            </p:stCondLst>
                            <p:childTnLst>
                              <p:par>
                                <p:cTn id="12" presetID="9" presetClass="entr" fill="hold" grpId="0" nodeType="afterEffect">
                                  <p:stCondLst>
                                    <p:cond delay="0"/>
                                  </p:stCondLst>
                                  <p:iterate>
                                    <p:tmAbs val="0"/>
                                  </p:iterate>
                                  <p:childTnLst>
                                    <p:set>
                                      <p:cBhvr>
                                        <p:cTn id="13" fill="hold"/>
                                        <p:tgtEl>
                                          <p:spTgt spid="24">
                                            <p:bg/>
                                          </p:spTgt>
                                        </p:tgtEl>
                                        <p:attrNameLst>
                                          <p:attrName>style.visibility</p:attrName>
                                        </p:attrNameLst>
                                      </p:cBhvr>
                                      <p:to>
                                        <p:strVal val="visible"/>
                                      </p:to>
                                    </p:set>
                                    <p:animEffect transition="in" filter="dissolve">
                                      <p:cBhvr>
                                        <p:cTn id="14" dur="500"/>
                                        <p:tgtEl>
                                          <p:spTgt spid="24">
                                            <p:bg/>
                                          </p:spTgt>
                                        </p:tgtEl>
                                      </p:cBhvr>
                                    </p:animEffect>
                                  </p:childTnLst>
                                </p:cTn>
                              </p:par>
                            </p:childTnLst>
                          </p:cTn>
                        </p:par>
                        <p:par>
                          <p:cTn id="15" fill="hold">
                            <p:stCondLst>
                              <p:cond delay="1000"/>
                            </p:stCondLst>
                            <p:childTnLst>
                              <p:par>
                                <p:cTn id="16" presetID="9" presetClass="entr" presetSubtype="0" fill="hold" grpId="0" nodeType="afterEffect">
                                  <p:stCondLst>
                                    <p:cond delay="0"/>
                                  </p:stCondLst>
                                  <p:iterate>
                                    <p:tmAbs val="0"/>
                                  </p:iterate>
                                  <p:childTnLst>
                                    <p:set>
                                      <p:cBhvr>
                                        <p:cTn id="17" fill="hold"/>
                                        <p:tgtEl>
                                          <p:spTgt spid="24">
                                            <p:txEl>
                                              <p:pRg st="0" end="0"/>
                                            </p:txEl>
                                          </p:spTgt>
                                        </p:tgtEl>
                                        <p:attrNameLst>
                                          <p:attrName>style.visibility</p:attrName>
                                        </p:attrNameLst>
                                      </p:cBhvr>
                                      <p:to>
                                        <p:strVal val="visible"/>
                                      </p:to>
                                    </p:set>
                                    <p:animEffect transition="in" filter="dissolve">
                                      <p:cBhvr>
                                        <p:cTn id="1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5" grpId="0" build="p" animBg="1" advAuto="0"/>
      <p:bldP spid="24" grpId="0" build="p"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OUR PORTFOLIO"/>
          <p:cNvSpPr txBox="1">
            <a:spLocks noGrp="1"/>
          </p:cNvSpPr>
          <p:nvPr>
            <p:ph type="title"/>
          </p:nvPr>
        </p:nvSpPr>
        <p:spPr>
          <a:xfrm>
            <a:off x="4876800" y="-56804"/>
            <a:ext cx="10210800" cy="1661430"/>
          </a:xfrm>
          <a:prstGeom prst="rect">
            <a:avLst/>
          </a:prstGeom>
        </p:spPr>
        <p:txBody>
          <a:bodyPr>
            <a:normAutofit/>
          </a:bodyPr>
          <a:lstStyle/>
          <a:p>
            <a:pPr algn="ctr"/>
            <a:r>
              <a:rPr lang="en-US">
                <a:latin typeface="Times New Roman" panose="02020603050405020304" pitchFamily="18" charset="0"/>
                <a:cs typeface="Times New Roman" panose="02020603050405020304" pitchFamily="18" charset="0"/>
              </a:rPr>
              <a:t>b.Train và xử lý model</a:t>
            </a:r>
            <a:endParaRPr>
              <a:latin typeface="Times New Roman" panose="02020603050405020304" pitchFamily="18" charset="0"/>
              <a:cs typeface="Times New Roman" panose="02020603050405020304" pitchFamily="18" charset="0"/>
            </a:endParaRPr>
          </a:p>
        </p:txBody>
      </p:sp>
      <p:sp>
        <p:nvSpPr>
          <p:cNvPr id="735" name="Perceived end knowledge certainly day sweetness why cordially. Ask quick six seven offer see among."/>
          <p:cNvSpPr txBox="1">
            <a:spLocks noGrp="1"/>
          </p:cNvSpPr>
          <p:nvPr>
            <p:ph type="body" sz="quarter" idx="1"/>
          </p:nvPr>
        </p:nvSpPr>
        <p:spPr>
          <a:xfrm>
            <a:off x="1676400" y="5697913"/>
            <a:ext cx="4267200" cy="2438400"/>
          </a:xfrm>
          <a:prstGeom prst="rect">
            <a:avLst/>
          </a:prstGeom>
        </p:spPr>
        <p:txBody>
          <a:bodyPr>
            <a:normAutofit/>
          </a:bodyPr>
          <a:lstStyle>
            <a:lvl1pPr>
              <a:lnSpc>
                <a:spcPct val="150000"/>
              </a:lnSpc>
              <a:spcBef>
                <a:spcPts val="500"/>
              </a:spcBef>
              <a:defRPr sz="2400"/>
            </a:lvl1pPr>
          </a:lstStyle>
          <a:p>
            <a:r>
              <a:rPr lang="en-US" sz="3200">
                <a:latin typeface="Times New Roman" panose="02020603050405020304" pitchFamily="18" charset="0"/>
                <a:cs typeface="Times New Roman" panose="02020603050405020304" pitchFamily="18" charset="0"/>
              </a:rPr>
              <a:t>Kích thước của ảnh đầu vào và 3 kênh màu</a:t>
            </a:r>
            <a:endParaRPr sz="3200">
              <a:latin typeface="Times New Roman" panose="02020603050405020304" pitchFamily="18" charset="0"/>
              <a:cs typeface="Times New Roman" panose="02020603050405020304" pitchFamily="18" charset="0"/>
            </a:endParaRPr>
          </a:p>
        </p:txBody>
      </p:sp>
      <p:sp>
        <p:nvSpPr>
          <p:cNvPr id="736" name="Perceived end knowledge certainly day sweetness why cordially. Ask quick six seven offer see among."/>
          <p:cNvSpPr>
            <a:spLocks noGrp="1"/>
          </p:cNvSpPr>
          <p:nvPr>
            <p:ph type="body" idx="15"/>
          </p:nvPr>
        </p:nvSpPr>
        <p:spPr>
          <a:xfrm>
            <a:off x="17221200" y="5148668"/>
            <a:ext cx="4876800" cy="2438400"/>
          </a:xfrm>
          <a:prstGeom prst="rect">
            <a:avLst/>
          </a:prstGeom>
        </p:spPr>
        <p:txBody>
          <a:bodyPr/>
          <a:lstStyle>
            <a:lvl1pPr>
              <a:lnSpc>
                <a:spcPct val="150000"/>
              </a:lnSpc>
              <a:spcBef>
                <a:spcPts val="500"/>
              </a:spcBef>
              <a:defRPr sz="2400"/>
            </a:lvl1pPr>
          </a:lstStyle>
          <a:p>
            <a:pPr algn="ctr"/>
            <a:r>
              <a:rPr lang="en-US" sz="3200">
                <a:latin typeface="Times New Roman" panose="02020603050405020304" pitchFamily="18" charset="0"/>
                <a:cs typeface="Times New Roman" panose="02020603050405020304" pitchFamily="18" charset="0"/>
              </a:rPr>
              <a:t>Số lượng ảnh train </a:t>
            </a:r>
            <a:endParaRPr sz="3200">
              <a:latin typeface="Times New Roman" panose="02020603050405020304" pitchFamily="18" charset="0"/>
              <a:cs typeface="Times New Roman" panose="02020603050405020304" pitchFamily="18" charset="0"/>
            </a:endParaRPr>
          </a:p>
        </p:txBody>
      </p:sp>
      <p:sp>
        <p:nvSpPr>
          <p:cNvPr id="737" name="Perceived end knowledge certainly day sweetness why cordially. Ask quick six seven offer see among."/>
          <p:cNvSpPr>
            <a:spLocks noGrp="1"/>
          </p:cNvSpPr>
          <p:nvPr>
            <p:ph type="body" idx="17"/>
          </p:nvPr>
        </p:nvSpPr>
        <p:spPr>
          <a:xfrm>
            <a:off x="18723432" y="9906000"/>
            <a:ext cx="4847771" cy="2438400"/>
          </a:xfrm>
          <a:prstGeom prst="rect">
            <a:avLst/>
          </a:prstGeom>
        </p:spPr>
        <p:txBody>
          <a:bodyPr/>
          <a:lstStyle>
            <a:lvl1pPr>
              <a:lnSpc>
                <a:spcPct val="150000"/>
              </a:lnSpc>
              <a:spcBef>
                <a:spcPts val="500"/>
              </a:spcBef>
              <a:defRPr sz="2400"/>
            </a:lvl1pPr>
          </a:lstStyle>
          <a:p>
            <a:pPr algn="ctr"/>
            <a:r>
              <a:rPr lang="en-US" sz="3200">
                <a:latin typeface="Times New Roman" panose="02020603050405020304" pitchFamily="18" charset="0"/>
                <a:cs typeface="Times New Roman" panose="02020603050405020304" pitchFamily="18" charset="0"/>
              </a:rPr>
              <a:t>Số lượng ảnh test</a:t>
            </a:r>
            <a:endParaRPr sz="320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A0E8C809-46BF-444A-9339-2B47F4BA1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04" y="2387600"/>
            <a:ext cx="6125035" cy="2438400"/>
          </a:xfrm>
          <a:prstGeom prst="rect">
            <a:avLst/>
          </a:prstGeom>
        </p:spPr>
      </p:pic>
      <p:pic>
        <p:nvPicPr>
          <p:cNvPr id="13" name="Picture 12">
            <a:extLst>
              <a:ext uri="{FF2B5EF4-FFF2-40B4-BE49-F238E27FC236}">
                <a16:creationId xmlns:a16="http://schemas.microsoft.com/office/drawing/2014/main" id="{800E42C8-2CDC-4604-A8B7-2FD23BCF3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720" y="2954713"/>
            <a:ext cx="6140213" cy="3048000"/>
          </a:xfrm>
          <a:prstGeom prst="rect">
            <a:avLst/>
          </a:prstGeom>
        </p:spPr>
      </p:pic>
      <p:sp>
        <p:nvSpPr>
          <p:cNvPr id="14" name="Perceived end knowledge certainly day sweetness why cordially. Ask quick six seven offer see among.">
            <a:extLst>
              <a:ext uri="{FF2B5EF4-FFF2-40B4-BE49-F238E27FC236}">
                <a16:creationId xmlns:a16="http://schemas.microsoft.com/office/drawing/2014/main" id="{BD488090-DA12-4C93-B78D-1B08F4E1DC55}"/>
              </a:ext>
            </a:extLst>
          </p:cNvPr>
          <p:cNvSpPr txBox="1">
            <a:spLocks/>
          </p:cNvSpPr>
          <p:nvPr/>
        </p:nvSpPr>
        <p:spPr>
          <a:xfrm>
            <a:off x="1933046" y="5943600"/>
            <a:ext cx="6194953" cy="973513"/>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noAutofit/>
          </a:bodyPr>
          <a:lstStyle>
            <a:lvl1pPr marL="0" marR="0" indent="0" algn="r" defTabSz="2438280" latinLnBrk="0">
              <a:lnSpc>
                <a:spcPct val="150000"/>
              </a:lnSpc>
              <a:spcBef>
                <a:spcPts val="500"/>
              </a:spcBef>
              <a:spcAft>
                <a:spcPts val="0"/>
              </a:spcAft>
              <a:buClrTx/>
              <a:buSzTx/>
              <a:buFontTx/>
              <a:buNone/>
              <a:tabLst/>
              <a:defRPr sz="24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990600" marR="0" indent="-5334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554480" marR="0" indent="-64008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2082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5400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algn="ctr" hangingPunct="1"/>
            <a:r>
              <a:rPr lang="en-US" sz="3200">
                <a:solidFill>
                  <a:schemeClr val="bg1"/>
                </a:solidFill>
                <a:latin typeface="Times New Roman" panose="02020603050405020304" pitchFamily="18" charset="0"/>
                <a:cs typeface="Times New Roman" panose="02020603050405020304" pitchFamily="18" charset="0"/>
              </a:rPr>
              <a:t>Ảnh đầu vào</a:t>
            </a:r>
            <a:endParaRPr lang="vi-VN" sz="3200">
              <a:solidFill>
                <a:schemeClr val="bg1"/>
              </a:solidFill>
              <a:latin typeface="Times New Roman" panose="02020603050405020304" pitchFamily="18" charset="0"/>
              <a:cs typeface="Times New Roman" panose="02020603050405020304" pitchFamily="18" charset="0"/>
            </a:endParaRPr>
          </a:p>
        </p:txBody>
      </p:sp>
      <p:sp>
        <p:nvSpPr>
          <p:cNvPr id="15" name="Perceived end knowledge certainly day sweetness why cordially. Ask quick six seven offer see among.">
            <a:extLst>
              <a:ext uri="{FF2B5EF4-FFF2-40B4-BE49-F238E27FC236}">
                <a16:creationId xmlns:a16="http://schemas.microsoft.com/office/drawing/2014/main" id="{6B1F86F0-28FC-4192-B962-465F9F48AA0C}"/>
              </a:ext>
            </a:extLst>
          </p:cNvPr>
          <p:cNvSpPr txBox="1">
            <a:spLocks/>
          </p:cNvSpPr>
          <p:nvPr/>
        </p:nvSpPr>
        <p:spPr>
          <a:xfrm>
            <a:off x="1971317" y="2466109"/>
            <a:ext cx="6194953" cy="973513"/>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noAutofit/>
          </a:bodyPr>
          <a:lstStyle>
            <a:lvl1pPr marL="0" marR="0" indent="0" algn="r" defTabSz="2438280" latinLnBrk="0">
              <a:lnSpc>
                <a:spcPct val="150000"/>
              </a:lnSpc>
              <a:spcBef>
                <a:spcPts val="500"/>
              </a:spcBef>
              <a:spcAft>
                <a:spcPts val="0"/>
              </a:spcAft>
              <a:buClrTx/>
              <a:buSzTx/>
              <a:buFontTx/>
              <a:buNone/>
              <a:tabLst/>
              <a:defRPr sz="24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990600" marR="0" indent="-5334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554480" marR="0" indent="-64008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2082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5400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algn="ctr" hangingPunct="1"/>
            <a:r>
              <a:rPr lang="en-US" sz="3200">
                <a:solidFill>
                  <a:schemeClr val="bg1"/>
                </a:solidFill>
                <a:latin typeface="Times New Roman" panose="02020603050405020304" pitchFamily="18" charset="0"/>
                <a:cs typeface="Times New Roman" panose="02020603050405020304" pitchFamily="18" charset="0"/>
              </a:rPr>
              <a:t>Kích thước</a:t>
            </a:r>
            <a:endParaRPr lang="vi-VN" sz="3200">
              <a:solidFill>
                <a:schemeClr val="bg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091A82C8-2B6D-49CC-99C0-E4C6FB2EDB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8185" y="2802100"/>
            <a:ext cx="7620000" cy="2553855"/>
          </a:xfrm>
          <a:prstGeom prst="rect">
            <a:avLst/>
          </a:prstGeom>
        </p:spPr>
      </p:pic>
      <p:pic>
        <p:nvPicPr>
          <p:cNvPr id="19" name="Picture 18">
            <a:extLst>
              <a:ext uri="{FF2B5EF4-FFF2-40B4-BE49-F238E27FC236}">
                <a16:creationId xmlns:a16="http://schemas.microsoft.com/office/drawing/2014/main" id="{0BE10343-9F81-43BA-9C22-882E1A93A0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19161" y="8360045"/>
            <a:ext cx="6256312" cy="2221845"/>
          </a:xfrm>
          <a:prstGeom prst="rect">
            <a:avLst/>
          </a:prstGeom>
        </p:spPr>
      </p:pic>
      <p:sp>
        <p:nvSpPr>
          <p:cNvPr id="31" name="Perceived end knowledge certainly day sweetness why cordially. Ask quick six seven offer see among.">
            <a:extLst>
              <a:ext uri="{FF2B5EF4-FFF2-40B4-BE49-F238E27FC236}">
                <a16:creationId xmlns:a16="http://schemas.microsoft.com/office/drawing/2014/main" id="{3596A68D-BCCE-462F-95C6-DEAA99760E21}"/>
              </a:ext>
            </a:extLst>
          </p:cNvPr>
          <p:cNvSpPr txBox="1">
            <a:spLocks/>
          </p:cNvSpPr>
          <p:nvPr/>
        </p:nvSpPr>
        <p:spPr>
          <a:xfrm>
            <a:off x="8991600" y="6608887"/>
            <a:ext cx="4267200" cy="1126374"/>
          </a:xfrm>
          <a:prstGeom prst="rect">
            <a:avLst/>
          </a:prstGeom>
          <a:ln w="12700">
            <a:miter lim="400000"/>
          </a:ln>
          <a:extLst>
            <a:ext uri="{C572A759-6A51-4108-AA02-DFA0A04FC94B}">
              <ma14:wrappingTextBoxFlag xmlns:ma14="http://schemas.microsoft.com/office/mac/drawingml/2011/main" xmlns="" val="1"/>
            </a:ext>
          </a:extLst>
        </p:spPr>
        <p:txBody>
          <a:bodyPr tIns="91439" bIns="91439">
            <a:normAutofit/>
          </a:bodyPr>
          <a:lstStyle>
            <a:lvl1pPr marL="0" marR="0" indent="0" algn="l" defTabSz="2438280" latinLnBrk="0">
              <a:lnSpc>
                <a:spcPct val="150000"/>
              </a:lnSpc>
              <a:spcBef>
                <a:spcPts val="500"/>
              </a:spcBef>
              <a:spcAft>
                <a:spcPts val="0"/>
              </a:spcAft>
              <a:buClrTx/>
              <a:buSzTx/>
              <a:buFontTx/>
              <a:buNone/>
              <a:tabLst/>
              <a:defRPr sz="24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704850" marR="0" indent="-247650" algn="l" defTabSz="2438280" latinLnBrk="0">
              <a:lnSpc>
                <a:spcPct val="10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211580" marR="0" indent="-297180" algn="l" defTabSz="2438280" latinLnBrk="0">
              <a:lnSpc>
                <a:spcPct val="10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1701800" marR="0" indent="-330200" algn="l" defTabSz="2438280" latinLnBrk="0">
              <a:lnSpc>
                <a:spcPct val="10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159000" marR="0" indent="-330200" algn="l" defTabSz="2438280" latinLnBrk="0">
              <a:lnSpc>
                <a:spcPct val="10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hangingPunct="1"/>
            <a:r>
              <a:rPr lang="en-US" sz="3200">
                <a:latin typeface="Times New Roman" panose="02020603050405020304" pitchFamily="18" charset="0"/>
                <a:cs typeface="Times New Roman" panose="02020603050405020304" pitchFamily="18" charset="0"/>
              </a:rPr>
              <a:t>Ảnh đầu vào</a:t>
            </a:r>
            <a:endParaRPr lang="vi-VN" sz="3200">
              <a:latin typeface="Times New Roman" panose="02020603050405020304" pitchFamily="18" charset="0"/>
              <a:cs typeface="Times New Roman" panose="02020603050405020304" pitchFamily="18" charset="0"/>
            </a:endParaRPr>
          </a:p>
        </p:txBody>
      </p:sp>
      <p:sp>
        <p:nvSpPr>
          <p:cNvPr id="32" name="Triangle">
            <a:extLst>
              <a:ext uri="{FF2B5EF4-FFF2-40B4-BE49-F238E27FC236}">
                <a16:creationId xmlns:a16="http://schemas.microsoft.com/office/drawing/2014/main" id="{9F75BF20-530C-401B-9F5F-74E15AF6507E}"/>
              </a:ext>
            </a:extLst>
          </p:cNvPr>
          <p:cNvSpPr/>
          <p:nvPr/>
        </p:nvSpPr>
        <p:spPr>
          <a:xfrm flipH="1">
            <a:off x="-6" y="10545288"/>
            <a:ext cx="4648206" cy="3170711"/>
          </a:xfrm>
          <a:prstGeom prst="triangle">
            <a:avLst>
              <a:gd name="adj" fmla="val 50000"/>
            </a:avLst>
          </a:prstGeom>
          <a:solidFill>
            <a:srgbClr val="F96A6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33" name="Triangle">
            <a:extLst>
              <a:ext uri="{FF2B5EF4-FFF2-40B4-BE49-F238E27FC236}">
                <a16:creationId xmlns:a16="http://schemas.microsoft.com/office/drawing/2014/main" id="{599A8B20-5DAD-4620-A16F-508F93DF2784}"/>
              </a:ext>
            </a:extLst>
          </p:cNvPr>
          <p:cNvSpPr/>
          <p:nvPr/>
        </p:nvSpPr>
        <p:spPr>
          <a:xfrm flipH="1">
            <a:off x="3107280" y="11687887"/>
            <a:ext cx="3598319" cy="2028112"/>
          </a:xfrm>
          <a:prstGeom prst="triangle">
            <a:avLst/>
          </a:prstGeom>
          <a:solidFill>
            <a:srgbClr val="604A7B">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34" name="Picture 33">
            <a:extLst>
              <a:ext uri="{FF2B5EF4-FFF2-40B4-BE49-F238E27FC236}">
                <a16:creationId xmlns:a16="http://schemas.microsoft.com/office/drawing/2014/main" id="{71F96C75-4E71-46C8-8B68-D50286FBD0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604" y="8210396"/>
            <a:ext cx="14958733" cy="2945400"/>
          </a:xfrm>
          <a:prstGeom prst="rect">
            <a:avLst/>
          </a:prstGeom>
        </p:spPr>
      </p:pic>
      <p:sp>
        <p:nvSpPr>
          <p:cNvPr id="35" name="Perceived end knowledge certainly day sweetness why cordially. Ask quick six seven offer see among.">
            <a:extLst>
              <a:ext uri="{FF2B5EF4-FFF2-40B4-BE49-F238E27FC236}">
                <a16:creationId xmlns:a16="http://schemas.microsoft.com/office/drawing/2014/main" id="{202124CA-1345-468B-AAE3-5A3CBA5E07E4}"/>
              </a:ext>
            </a:extLst>
          </p:cNvPr>
          <p:cNvSpPr txBox="1">
            <a:spLocks/>
          </p:cNvSpPr>
          <p:nvPr/>
        </p:nvSpPr>
        <p:spPr>
          <a:xfrm>
            <a:off x="7177639" y="11575569"/>
            <a:ext cx="4267200" cy="1126374"/>
          </a:xfrm>
          <a:prstGeom prst="rect">
            <a:avLst/>
          </a:prstGeom>
          <a:ln w="12700">
            <a:miter lim="400000"/>
          </a:ln>
          <a:extLst>
            <a:ext uri="{C572A759-6A51-4108-AA02-DFA0A04FC94B}">
              <ma14:wrappingTextBoxFlag xmlns:ma14="http://schemas.microsoft.com/office/mac/drawingml/2011/main" xmlns="" val="1"/>
            </a:ext>
          </a:extLst>
        </p:spPr>
        <p:txBody>
          <a:bodyPr tIns="91439" bIns="91439">
            <a:normAutofit/>
          </a:bodyPr>
          <a:lstStyle>
            <a:lvl1pPr marL="0" marR="0" indent="0" algn="l" defTabSz="2438280" latinLnBrk="0">
              <a:lnSpc>
                <a:spcPct val="150000"/>
              </a:lnSpc>
              <a:spcBef>
                <a:spcPts val="500"/>
              </a:spcBef>
              <a:spcAft>
                <a:spcPts val="0"/>
              </a:spcAft>
              <a:buClrTx/>
              <a:buSzTx/>
              <a:buFontTx/>
              <a:buNone/>
              <a:tabLst/>
              <a:defRPr sz="24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704850" marR="0" indent="-247650" algn="l" defTabSz="2438280" latinLnBrk="0">
              <a:lnSpc>
                <a:spcPct val="10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211580" marR="0" indent="-297180" algn="l" defTabSz="2438280" latinLnBrk="0">
              <a:lnSpc>
                <a:spcPct val="10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1701800" marR="0" indent="-330200" algn="l" defTabSz="2438280" latinLnBrk="0">
              <a:lnSpc>
                <a:spcPct val="10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159000" marR="0" indent="-330200" algn="l" defTabSz="2438280" latinLnBrk="0">
              <a:lnSpc>
                <a:spcPct val="10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hangingPunct="1"/>
            <a:r>
              <a:rPr lang="en-US" sz="3200">
                <a:latin typeface="Times New Roman" panose="02020603050405020304" pitchFamily="18" charset="0"/>
                <a:cs typeface="Times New Roman" panose="02020603050405020304" pitchFamily="18" charset="0"/>
              </a:rPr>
              <a:t>Label của 1 ảnh</a:t>
            </a:r>
            <a:endParaRPr lang="vi-V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35140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735">
                                            <p:bg/>
                                          </p:spTgt>
                                        </p:tgtEl>
                                        <p:attrNameLst>
                                          <p:attrName>style.visibility</p:attrName>
                                        </p:attrNameLst>
                                      </p:cBhvr>
                                      <p:to>
                                        <p:strVal val="visible"/>
                                      </p:to>
                                    </p:set>
                                    <p:anim calcmode="lin" valueType="num">
                                      <p:cBhvr>
                                        <p:cTn id="7" dur="500" fill="hold"/>
                                        <p:tgtEl>
                                          <p:spTgt spid="735">
                                            <p:bg/>
                                          </p:spTgt>
                                        </p:tgtEl>
                                        <p:attrNameLst>
                                          <p:attrName>ppt_x</p:attrName>
                                        </p:attrNameLst>
                                      </p:cBhvr>
                                      <p:tavLst>
                                        <p:tav tm="0">
                                          <p:val>
                                            <p:strVal val="#ppt_x"/>
                                          </p:val>
                                        </p:tav>
                                        <p:tav tm="100000">
                                          <p:val>
                                            <p:strVal val="#ppt_x"/>
                                          </p:val>
                                        </p:tav>
                                      </p:tavLst>
                                    </p:anim>
                                    <p:anim calcmode="lin" valueType="num">
                                      <p:cBhvr>
                                        <p:cTn id="8" dur="500" fill="hold"/>
                                        <p:tgtEl>
                                          <p:spTgt spid="73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735">
                                            <p:txEl>
                                              <p:pRg st="0" end="0"/>
                                            </p:txEl>
                                          </p:spTgt>
                                        </p:tgtEl>
                                        <p:attrNameLst>
                                          <p:attrName>style.visibility</p:attrName>
                                        </p:attrNameLst>
                                      </p:cBhvr>
                                      <p:to>
                                        <p:strVal val="visible"/>
                                      </p:to>
                                    </p:set>
                                    <p:anim calcmode="lin" valueType="num">
                                      <p:cBhvr>
                                        <p:cTn id="11" dur="500" fill="hold"/>
                                        <p:tgtEl>
                                          <p:spTgt spid="735">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735">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iterate>
                                    <p:tmAbs val="0"/>
                                  </p:iterate>
                                  <p:childTnLst>
                                    <p:set>
                                      <p:cBhvr>
                                        <p:cTn id="15" fill="hold"/>
                                        <p:tgtEl>
                                          <p:spTgt spid="736">
                                            <p:bg/>
                                          </p:spTgt>
                                        </p:tgtEl>
                                        <p:attrNameLst>
                                          <p:attrName>style.visibility</p:attrName>
                                        </p:attrNameLst>
                                      </p:cBhvr>
                                      <p:to>
                                        <p:strVal val="visible"/>
                                      </p:to>
                                    </p:set>
                                    <p:anim calcmode="lin" valueType="num">
                                      <p:cBhvr>
                                        <p:cTn id="16" dur="500" fill="hold"/>
                                        <p:tgtEl>
                                          <p:spTgt spid="736">
                                            <p:bg/>
                                          </p:spTgt>
                                        </p:tgtEl>
                                        <p:attrNameLst>
                                          <p:attrName>ppt_x</p:attrName>
                                        </p:attrNameLst>
                                      </p:cBhvr>
                                      <p:tavLst>
                                        <p:tav tm="0">
                                          <p:val>
                                            <p:strVal val="#ppt_x"/>
                                          </p:val>
                                        </p:tav>
                                        <p:tav tm="100000">
                                          <p:val>
                                            <p:strVal val="#ppt_x"/>
                                          </p:val>
                                        </p:tav>
                                      </p:tavLst>
                                    </p:anim>
                                    <p:anim calcmode="lin" valueType="num">
                                      <p:cBhvr>
                                        <p:cTn id="17" dur="500" fill="hold"/>
                                        <p:tgtEl>
                                          <p:spTgt spid="736">
                                            <p:bg/>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iterate>
                                    <p:tmAbs val="0"/>
                                  </p:iterate>
                                  <p:childTnLst>
                                    <p:set>
                                      <p:cBhvr>
                                        <p:cTn id="19" fill="hold"/>
                                        <p:tgtEl>
                                          <p:spTgt spid="736">
                                            <p:txEl>
                                              <p:pRg st="0" end="0"/>
                                            </p:txEl>
                                          </p:spTgt>
                                        </p:tgtEl>
                                        <p:attrNameLst>
                                          <p:attrName>style.visibility</p:attrName>
                                        </p:attrNameLst>
                                      </p:cBhvr>
                                      <p:to>
                                        <p:strVal val="visible"/>
                                      </p:to>
                                    </p:set>
                                    <p:anim calcmode="lin" valueType="num">
                                      <p:cBhvr>
                                        <p:cTn id="20" dur="500" fill="hold"/>
                                        <p:tgtEl>
                                          <p:spTgt spid="736">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736">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grpId="0" nodeType="afterEffect">
                                  <p:stCondLst>
                                    <p:cond delay="0"/>
                                  </p:stCondLst>
                                  <p:iterate>
                                    <p:tmAbs val="0"/>
                                  </p:iterate>
                                  <p:childTnLst>
                                    <p:set>
                                      <p:cBhvr>
                                        <p:cTn id="24" fill="hold"/>
                                        <p:tgtEl>
                                          <p:spTgt spid="737">
                                            <p:bg/>
                                          </p:spTgt>
                                        </p:tgtEl>
                                        <p:attrNameLst>
                                          <p:attrName>style.visibility</p:attrName>
                                        </p:attrNameLst>
                                      </p:cBhvr>
                                      <p:to>
                                        <p:strVal val="visible"/>
                                      </p:to>
                                    </p:set>
                                    <p:anim calcmode="lin" valueType="num">
                                      <p:cBhvr>
                                        <p:cTn id="25" dur="500" fill="hold"/>
                                        <p:tgtEl>
                                          <p:spTgt spid="737">
                                            <p:bg/>
                                          </p:spTgt>
                                        </p:tgtEl>
                                        <p:attrNameLst>
                                          <p:attrName>ppt_x</p:attrName>
                                        </p:attrNameLst>
                                      </p:cBhvr>
                                      <p:tavLst>
                                        <p:tav tm="0">
                                          <p:val>
                                            <p:strVal val="#ppt_x"/>
                                          </p:val>
                                        </p:tav>
                                        <p:tav tm="100000">
                                          <p:val>
                                            <p:strVal val="#ppt_x"/>
                                          </p:val>
                                        </p:tav>
                                      </p:tavLst>
                                    </p:anim>
                                    <p:anim calcmode="lin" valueType="num">
                                      <p:cBhvr>
                                        <p:cTn id="26" dur="500" fill="hold"/>
                                        <p:tgtEl>
                                          <p:spTgt spid="737">
                                            <p:bg/>
                                          </p:spTgt>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iterate>
                                    <p:tmAbs val="0"/>
                                  </p:iterate>
                                  <p:childTnLst>
                                    <p:set>
                                      <p:cBhvr>
                                        <p:cTn id="28" fill="hold"/>
                                        <p:tgtEl>
                                          <p:spTgt spid="737">
                                            <p:txEl>
                                              <p:pRg st="0" end="0"/>
                                            </p:txEl>
                                          </p:spTgt>
                                        </p:tgtEl>
                                        <p:attrNameLst>
                                          <p:attrName>style.visibility</p:attrName>
                                        </p:attrNameLst>
                                      </p:cBhvr>
                                      <p:to>
                                        <p:strVal val="visible"/>
                                      </p:to>
                                    </p:set>
                                    <p:anim calcmode="lin" valueType="num">
                                      <p:cBhvr>
                                        <p:cTn id="29" dur="500" fill="hold"/>
                                        <p:tgtEl>
                                          <p:spTgt spid="73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37">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iterate>
                                    <p:tmAbs val="0"/>
                                  </p:iterate>
                                  <p:childTnLst>
                                    <p:set>
                                      <p:cBhvr>
                                        <p:cTn id="33" fill="hold"/>
                                        <p:tgtEl>
                                          <p:spTgt spid="14">
                                            <p:bg/>
                                          </p:spTgt>
                                        </p:tgtEl>
                                        <p:attrNameLst>
                                          <p:attrName>style.visibility</p:attrName>
                                        </p:attrNameLst>
                                      </p:cBhvr>
                                      <p:to>
                                        <p:strVal val="visible"/>
                                      </p:to>
                                    </p:set>
                                    <p:anim calcmode="lin" valueType="num">
                                      <p:cBhvr>
                                        <p:cTn id="34" dur="500" fill="hold"/>
                                        <p:tgtEl>
                                          <p:spTgt spid="14">
                                            <p:bg/>
                                          </p:spTgt>
                                        </p:tgtEl>
                                        <p:attrNameLst>
                                          <p:attrName>ppt_x</p:attrName>
                                        </p:attrNameLst>
                                      </p:cBhvr>
                                      <p:tavLst>
                                        <p:tav tm="0">
                                          <p:val>
                                            <p:strVal val="#ppt_x"/>
                                          </p:val>
                                        </p:tav>
                                        <p:tav tm="100000">
                                          <p:val>
                                            <p:strVal val="#ppt_x"/>
                                          </p:val>
                                        </p:tav>
                                      </p:tavLst>
                                    </p:anim>
                                    <p:anim calcmode="lin" valueType="num">
                                      <p:cBhvr>
                                        <p:cTn id="35" dur="500" fill="hold"/>
                                        <p:tgtEl>
                                          <p:spTgt spid="14">
                                            <p:bg/>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iterate>
                                    <p:tmAbs val="0"/>
                                  </p:iterate>
                                  <p:childTnLst>
                                    <p:set>
                                      <p:cBhvr>
                                        <p:cTn id="37" fill="hold"/>
                                        <p:tgtEl>
                                          <p:spTgt spid="14">
                                            <p:txEl>
                                              <p:pRg st="0" end="0"/>
                                            </p:txEl>
                                          </p:spTgt>
                                        </p:tgtEl>
                                        <p:attrNameLst>
                                          <p:attrName>style.visibility</p:attrName>
                                        </p:attrNameLst>
                                      </p:cBhvr>
                                      <p:to>
                                        <p:strVal val="visible"/>
                                      </p:to>
                                    </p:set>
                                    <p:anim calcmode="lin" valueType="num">
                                      <p:cBhvr>
                                        <p:cTn id="3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4" fill="hold" grpId="0" nodeType="afterEffect">
                                  <p:stCondLst>
                                    <p:cond delay="0"/>
                                  </p:stCondLst>
                                  <p:iterate>
                                    <p:tmAbs val="0"/>
                                  </p:iterate>
                                  <p:childTnLst>
                                    <p:set>
                                      <p:cBhvr>
                                        <p:cTn id="42" fill="hold"/>
                                        <p:tgtEl>
                                          <p:spTgt spid="15">
                                            <p:bg/>
                                          </p:spTgt>
                                        </p:tgtEl>
                                        <p:attrNameLst>
                                          <p:attrName>style.visibility</p:attrName>
                                        </p:attrNameLst>
                                      </p:cBhvr>
                                      <p:to>
                                        <p:strVal val="visible"/>
                                      </p:to>
                                    </p:set>
                                    <p:anim calcmode="lin" valueType="num">
                                      <p:cBhvr>
                                        <p:cTn id="43" dur="500" fill="hold"/>
                                        <p:tgtEl>
                                          <p:spTgt spid="15">
                                            <p:bg/>
                                          </p:spTgt>
                                        </p:tgtEl>
                                        <p:attrNameLst>
                                          <p:attrName>ppt_x</p:attrName>
                                        </p:attrNameLst>
                                      </p:cBhvr>
                                      <p:tavLst>
                                        <p:tav tm="0">
                                          <p:val>
                                            <p:strVal val="#ppt_x"/>
                                          </p:val>
                                        </p:tav>
                                        <p:tav tm="100000">
                                          <p:val>
                                            <p:strVal val="#ppt_x"/>
                                          </p:val>
                                        </p:tav>
                                      </p:tavLst>
                                    </p:anim>
                                    <p:anim calcmode="lin" valueType="num">
                                      <p:cBhvr>
                                        <p:cTn id="44" dur="500" fill="hold"/>
                                        <p:tgtEl>
                                          <p:spTgt spid="15">
                                            <p:bg/>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iterate>
                                    <p:tmAbs val="0"/>
                                  </p:iterate>
                                  <p:childTnLst>
                                    <p:set>
                                      <p:cBhvr>
                                        <p:cTn id="46" fill="hold"/>
                                        <p:tgtEl>
                                          <p:spTgt spid="15">
                                            <p:txEl>
                                              <p:pRg st="0" end="0"/>
                                            </p:txEl>
                                          </p:spTgt>
                                        </p:tgtEl>
                                        <p:attrNameLst>
                                          <p:attrName>style.visibility</p:attrName>
                                        </p:attrNameLst>
                                      </p:cBhvr>
                                      <p:to>
                                        <p:strVal val="visible"/>
                                      </p:to>
                                    </p:set>
                                    <p:anim calcmode="lin" valueType="num">
                                      <p:cBhvr>
                                        <p:cTn id="4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iterate>
                                    <p:tmAbs val="0"/>
                                  </p:iterate>
                                  <p:childTnLst>
                                    <p:set>
                                      <p:cBhvr>
                                        <p:cTn id="51" fill="hold"/>
                                        <p:tgtEl>
                                          <p:spTgt spid="31">
                                            <p:bg/>
                                          </p:spTgt>
                                        </p:tgtEl>
                                        <p:attrNameLst>
                                          <p:attrName>style.visibility</p:attrName>
                                        </p:attrNameLst>
                                      </p:cBhvr>
                                      <p:to>
                                        <p:strVal val="visible"/>
                                      </p:to>
                                    </p:set>
                                    <p:anim calcmode="lin" valueType="num">
                                      <p:cBhvr>
                                        <p:cTn id="52" dur="500" fill="hold"/>
                                        <p:tgtEl>
                                          <p:spTgt spid="31">
                                            <p:bg/>
                                          </p:spTgt>
                                        </p:tgtEl>
                                        <p:attrNameLst>
                                          <p:attrName>ppt_x</p:attrName>
                                        </p:attrNameLst>
                                      </p:cBhvr>
                                      <p:tavLst>
                                        <p:tav tm="0">
                                          <p:val>
                                            <p:strVal val="#ppt_x"/>
                                          </p:val>
                                        </p:tav>
                                        <p:tav tm="100000">
                                          <p:val>
                                            <p:strVal val="#ppt_x"/>
                                          </p:val>
                                        </p:tav>
                                      </p:tavLst>
                                    </p:anim>
                                    <p:anim calcmode="lin" valueType="num">
                                      <p:cBhvr>
                                        <p:cTn id="53" dur="500" fill="hold"/>
                                        <p:tgtEl>
                                          <p:spTgt spid="31">
                                            <p:bg/>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iterate>
                                    <p:tmAbs val="0"/>
                                  </p:iterate>
                                  <p:childTnLst>
                                    <p:set>
                                      <p:cBhvr>
                                        <p:cTn id="55" fill="hold"/>
                                        <p:tgtEl>
                                          <p:spTgt spid="31">
                                            <p:txEl>
                                              <p:pRg st="0" end="0"/>
                                            </p:txEl>
                                          </p:spTgt>
                                        </p:tgtEl>
                                        <p:attrNameLst>
                                          <p:attrName>style.visibility</p:attrName>
                                        </p:attrNameLst>
                                      </p:cBhvr>
                                      <p:to>
                                        <p:strVal val="visible"/>
                                      </p:to>
                                    </p:set>
                                    <p:anim calcmode="lin" valueType="num">
                                      <p:cBhvr>
                                        <p:cTn id="56"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3000"/>
                            </p:stCondLst>
                            <p:childTnLst>
                              <p:par>
                                <p:cTn id="59" presetID="2" presetClass="entr" presetSubtype="4" fill="hold" grpId="0" nodeType="afterEffect">
                                  <p:stCondLst>
                                    <p:cond delay="0"/>
                                  </p:stCondLst>
                                  <p:iterate>
                                    <p:tmAbs val="0"/>
                                  </p:iterate>
                                  <p:childTnLst>
                                    <p:set>
                                      <p:cBhvr>
                                        <p:cTn id="60" fill="hold"/>
                                        <p:tgtEl>
                                          <p:spTgt spid="35">
                                            <p:bg/>
                                          </p:spTgt>
                                        </p:tgtEl>
                                        <p:attrNameLst>
                                          <p:attrName>style.visibility</p:attrName>
                                        </p:attrNameLst>
                                      </p:cBhvr>
                                      <p:to>
                                        <p:strVal val="visible"/>
                                      </p:to>
                                    </p:set>
                                    <p:anim calcmode="lin" valueType="num">
                                      <p:cBhvr>
                                        <p:cTn id="61" dur="500" fill="hold"/>
                                        <p:tgtEl>
                                          <p:spTgt spid="35">
                                            <p:bg/>
                                          </p:spTgt>
                                        </p:tgtEl>
                                        <p:attrNameLst>
                                          <p:attrName>ppt_x</p:attrName>
                                        </p:attrNameLst>
                                      </p:cBhvr>
                                      <p:tavLst>
                                        <p:tav tm="0">
                                          <p:val>
                                            <p:strVal val="#ppt_x"/>
                                          </p:val>
                                        </p:tav>
                                        <p:tav tm="100000">
                                          <p:val>
                                            <p:strVal val="#ppt_x"/>
                                          </p:val>
                                        </p:tav>
                                      </p:tavLst>
                                    </p:anim>
                                    <p:anim calcmode="lin" valueType="num">
                                      <p:cBhvr>
                                        <p:cTn id="62" dur="500" fill="hold"/>
                                        <p:tgtEl>
                                          <p:spTgt spid="35">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iterate>
                                    <p:tmAbs val="0"/>
                                  </p:iterate>
                                  <p:childTnLst>
                                    <p:set>
                                      <p:cBhvr>
                                        <p:cTn id="64" fill="hold"/>
                                        <p:tgtEl>
                                          <p:spTgt spid="35">
                                            <p:txEl>
                                              <p:pRg st="0" end="0"/>
                                            </p:txEl>
                                          </p:spTgt>
                                        </p:tgtEl>
                                        <p:attrNameLst>
                                          <p:attrName>style.visibility</p:attrName>
                                        </p:attrNameLst>
                                      </p:cBhvr>
                                      <p:to>
                                        <p:strVal val="visible"/>
                                      </p:to>
                                    </p:set>
                                    <p:anim calcmode="lin" valueType="num">
                                      <p:cBhvr>
                                        <p:cTn id="6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6"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 grpId="0" build="p" animBg="1" advAuto="0"/>
      <p:bldP spid="736" grpId="0" build="p" animBg="1" advAuto="0"/>
      <p:bldP spid="737" grpId="0" build="p" animBg="1" advAuto="0"/>
      <p:bldP spid="14" grpId="0" build="p" animBg="1" advAuto="0"/>
      <p:bldP spid="15" grpId="0" build="p" animBg="1" advAuto="0"/>
      <p:bldP spid="31" grpId="0" build="p" animBg="1" advAuto="0"/>
      <p:bldP spid="35" grpId="0" build="p"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6" name="image4.png" descr="image4.png"/>
          <p:cNvPicPr>
            <a:picLocks noChangeAspect="1"/>
          </p:cNvPicPr>
          <p:nvPr/>
        </p:nvPicPr>
        <p:blipFill>
          <a:blip r:embed="rId2"/>
          <a:stretch>
            <a:fillRect/>
          </a:stretch>
        </p:blipFill>
        <p:spPr>
          <a:xfrm>
            <a:off x="6908978" y="558615"/>
            <a:ext cx="8775527" cy="12376299"/>
          </a:xfrm>
          <a:prstGeom prst="rect">
            <a:avLst/>
          </a:prstGeom>
          <a:ln w="12700">
            <a:miter lim="400000"/>
          </a:ln>
        </p:spPr>
      </p:pic>
      <p:sp>
        <p:nvSpPr>
          <p:cNvPr id="819" name="Triangle"/>
          <p:cNvSpPr/>
          <p:nvPr/>
        </p:nvSpPr>
        <p:spPr>
          <a:xfrm>
            <a:off x="1" y="9283721"/>
            <a:ext cx="7301512" cy="44322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820" name="Line"/>
          <p:cNvSpPr/>
          <p:nvPr/>
        </p:nvSpPr>
        <p:spPr>
          <a:xfrm>
            <a:off x="19507200" y="6170183"/>
            <a:ext cx="5029200" cy="1"/>
          </a:xfrm>
          <a:prstGeom prst="line">
            <a:avLst/>
          </a:prstGeom>
          <a:ln w="76200">
            <a:solidFill>
              <a:srgbClr val="FFD14F"/>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pic>
        <p:nvPicPr>
          <p:cNvPr id="822" name="Image" descr="Image"/>
          <p:cNvPicPr>
            <a:picLocks noGrp="1" noChangeAspect="1"/>
          </p:cNvPicPr>
          <p:nvPr>
            <p:ph type="pic" idx="13"/>
          </p:nvPr>
        </p:nvPicPr>
        <p:blipFill>
          <a:blip r:embed="rId3"/>
          <a:stretch>
            <a:fillRect/>
          </a:stretch>
        </p:blipFill>
        <p:spPr>
          <a:prstGeom prst="rect">
            <a:avLst/>
          </a:prstGeom>
        </p:spPr>
      </p:pic>
      <p:sp>
        <p:nvSpPr>
          <p:cNvPr id="10" name="TextBox 9">
            <a:extLst>
              <a:ext uri="{FF2B5EF4-FFF2-40B4-BE49-F238E27FC236}">
                <a16:creationId xmlns:a16="http://schemas.microsoft.com/office/drawing/2014/main" id="{5F5B1AAD-B456-4A1D-A826-33E2A31BC3E7}"/>
              </a:ext>
            </a:extLst>
          </p:cNvPr>
          <p:cNvSpPr txBox="1"/>
          <p:nvPr/>
        </p:nvSpPr>
        <p:spPr>
          <a:xfrm>
            <a:off x="7301513" y="1634594"/>
            <a:ext cx="7740636" cy="106575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en-US" sz="385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Input: image</a:t>
            </a:r>
            <a:endParaRPr lang="en-GB" sz="385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385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Future Learing:</a:t>
            </a:r>
            <a:endParaRPr lang="en-GB" sz="385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385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Convulation layer: Convolution + activation (Relu thường được sử dụng)</a:t>
            </a:r>
            <a:endParaRPr lang="en-GB" sz="385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385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Pooling layer: 2 loại pooling layer phổ biến là max pooling và average                                                pooling</a:t>
            </a:r>
            <a:endParaRPr lang="en-GB" sz="385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385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Classification:</a:t>
            </a:r>
            <a:endParaRPr lang="en-GB" sz="385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385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Flatten: </a:t>
            </a:r>
            <a:endParaRPr lang="en-GB" sz="385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385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Fully connected layer: </a:t>
            </a:r>
            <a:endParaRPr lang="en-GB" sz="385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385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Activation (softmax, sigmoid, relu, softplus, softsign, tanh, selu, elu, exponential) </a:t>
            </a:r>
            <a:endParaRPr lang="en-GB" sz="385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816"/>
                                        </p:tgtEl>
                                        <p:attrNameLst>
                                          <p:attrName>style.visibility</p:attrName>
                                        </p:attrNameLst>
                                      </p:cBhvr>
                                      <p:to>
                                        <p:strVal val="visible"/>
                                      </p:to>
                                    </p:set>
                                    <p:animEffect transition="in" filter="dissolve">
                                      <p:cBhvr>
                                        <p:cTn id="7" dur="500"/>
                                        <p:tgtEl>
                                          <p:spTgt spid="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 name="Triangle"/>
          <p:cNvSpPr/>
          <p:nvPr/>
        </p:nvSpPr>
        <p:spPr>
          <a:xfrm>
            <a:off x="17475200" y="355600"/>
            <a:ext cx="6502400" cy="62992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1423" name="Image" descr="Image"/>
          <p:cNvPicPr>
            <a:picLocks noGrp="1" noChangeAspect="1"/>
          </p:cNvPicPr>
          <p:nvPr>
            <p:ph type="pic" idx="13"/>
          </p:nvPr>
        </p:nvPicPr>
        <p:blipFill>
          <a:blip r:embed="rId2"/>
          <a:stretch>
            <a:fillRect/>
          </a:stretch>
        </p:blipFill>
        <p:spPr>
          <a:xfrm>
            <a:off x="9237" y="-1"/>
            <a:ext cx="17068800" cy="6654801"/>
          </a:xfrm>
          <a:prstGeom prst="rect">
            <a:avLst/>
          </a:prstGeom>
        </p:spPr>
      </p:pic>
      <p:pic>
        <p:nvPicPr>
          <p:cNvPr id="1424" name="Image" descr="Image"/>
          <p:cNvPicPr>
            <a:picLocks noGrp="1" noChangeAspect="1"/>
          </p:cNvPicPr>
          <p:nvPr>
            <p:ph type="pic" idx="14"/>
          </p:nvPr>
        </p:nvPicPr>
        <p:blipFill>
          <a:blip r:embed="rId2"/>
          <a:stretch>
            <a:fillRect/>
          </a:stretch>
        </p:blipFill>
        <p:spPr>
          <a:xfrm>
            <a:off x="25402" y="7061200"/>
            <a:ext cx="24333198" cy="6654800"/>
          </a:xfrm>
          <a:prstGeom prst="rect">
            <a:avLst/>
          </a:prstGeom>
        </p:spPr>
      </p:pic>
      <p:sp>
        <p:nvSpPr>
          <p:cNvPr id="8" name="TextBox 7">
            <a:extLst>
              <a:ext uri="{FF2B5EF4-FFF2-40B4-BE49-F238E27FC236}">
                <a16:creationId xmlns:a16="http://schemas.microsoft.com/office/drawing/2014/main" id="{CF7AB308-A813-47EC-94F8-F4DB63A82DAA}"/>
              </a:ext>
            </a:extLst>
          </p:cNvPr>
          <p:cNvSpPr txBox="1"/>
          <p:nvPr/>
        </p:nvSpPr>
        <p:spPr>
          <a:xfrm>
            <a:off x="0" y="-50800"/>
            <a:ext cx="17068800" cy="5320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vi-VN" sz="4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Convulation 2D:</a:t>
            </a:r>
          </a:p>
          <a:p>
            <a:pPr marL="0" marR="0">
              <a:lnSpc>
                <a:spcPct val="107000"/>
              </a:lnSpc>
              <a:spcBef>
                <a:spcPts val="0"/>
              </a:spcBef>
              <a:spcAft>
                <a:spcPts val="800"/>
              </a:spcAft>
            </a:pPr>
            <a:r>
              <a:rPr lang="vi-VN"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Loại tích chập phổ biến nhất được sử dụng là lớp tích chập 2D. Một bộ lọc hoặc một hạt nhân trong lớp đối chiếu “trượt” trên dữ liệu đầu vào 2D, thực hiện phép nhân từng phần tử.</a:t>
            </a:r>
          </a:p>
          <a:p>
            <a:pPr marL="0" marR="0">
              <a:lnSpc>
                <a:spcPct val="107000"/>
              </a:lnSpc>
              <a:spcBef>
                <a:spcPts val="0"/>
              </a:spcBef>
              <a:spcAft>
                <a:spcPts val="800"/>
              </a:spcAft>
            </a:pPr>
            <a:r>
              <a:rPr lang="vi-VN"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Nó sẽ tổng hợp các kết quả thành một pixel đầu ra duy nhất. Kernel sẽ thực hiện cùng một thao tác đối với mọi vị trí mà nó lướt qua, chuyển đổi ma trận 2D của các đối tượng thành một ma trận 2D khác của các đối tượng.</a:t>
            </a:r>
          </a:p>
        </p:txBody>
      </p:sp>
      <p:sp>
        <p:nvSpPr>
          <p:cNvPr id="10" name="TextBox 9">
            <a:extLst>
              <a:ext uri="{FF2B5EF4-FFF2-40B4-BE49-F238E27FC236}">
                <a16:creationId xmlns:a16="http://schemas.microsoft.com/office/drawing/2014/main" id="{9CAF92C5-5CBE-4C5C-845E-81863CE16FDF}"/>
              </a:ext>
            </a:extLst>
          </p:cNvPr>
          <p:cNvSpPr txBox="1"/>
          <p:nvPr/>
        </p:nvSpPr>
        <p:spPr>
          <a:xfrm>
            <a:off x="12191998" y="7081416"/>
            <a:ext cx="12166600" cy="59025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vi-VN" sz="5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Fully connected layer:</a:t>
            </a:r>
          </a:p>
          <a:p>
            <a:pPr marL="0" marR="0">
              <a:lnSpc>
                <a:spcPct val="107000"/>
              </a:lnSpc>
              <a:spcBef>
                <a:spcPts val="0"/>
              </a:spcBef>
              <a:spcAft>
                <a:spcPts val="800"/>
              </a:spcAft>
            </a:pPr>
            <a:r>
              <a:rPr lang="vi-VN"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 khi ảnh được làm phẳng thành ᴠector ᴠà đưa ᴠào một lớp được kết nối như một mạng nơ-ron. Với FC la</a:t>
            </a:r>
            <a:r>
              <a:rPr lang="az-Cyrl-AZ"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у</a:t>
            </a:r>
            <a:r>
              <a:rPr lang="vi-VN"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er được kết hợp ᴠới các tính năng lại ᴠới nhau để tạo ra một mô hình. Cuối cùng </a:t>
            </a:r>
            <a:r>
              <a:rPr lang="az-Cyrl-AZ"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ѕ</a:t>
            </a:r>
            <a:r>
              <a:rPr lang="vi-VN"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ử dụng </a:t>
            </a:r>
            <a:r>
              <a:rPr lang="az-Cyrl-AZ"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ѕ</a:t>
            </a:r>
            <a:r>
              <a:rPr lang="vi-VN"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oftma</a:t>
            </a:r>
            <a:r>
              <a:rPr lang="az-Cyrl-AZ"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х </a:t>
            </a:r>
            <a:r>
              <a:rPr lang="vi-VN"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 </a:t>
            </a:r>
            <a:r>
              <a:rPr lang="az-Cyrl-AZ"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ѕ</a:t>
            </a:r>
            <a:r>
              <a:rPr lang="vi-VN" sz="5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igmoid để phân loại đầu ra</a:t>
            </a:r>
          </a:p>
        </p:txBody>
      </p:sp>
      <p:sp>
        <p:nvSpPr>
          <p:cNvPr id="9" name="TextBox 8">
            <a:extLst>
              <a:ext uri="{FF2B5EF4-FFF2-40B4-BE49-F238E27FC236}">
                <a16:creationId xmlns:a16="http://schemas.microsoft.com/office/drawing/2014/main" id="{C740A7CC-002B-49A9-939C-866ADBA040DA}"/>
              </a:ext>
            </a:extLst>
          </p:cNvPr>
          <p:cNvSpPr txBox="1"/>
          <p:nvPr/>
        </p:nvSpPr>
        <p:spPr>
          <a:xfrm>
            <a:off x="304800" y="7302597"/>
            <a:ext cx="11201400" cy="5879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en-US" sz="4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 Pooling layer làm giảm kích thước ảnh:</a:t>
            </a:r>
            <a:endParaRPr lang="en-GB" sz="4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4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 pooling thường được sử dụng ngay sau lớp convulational để đơn giản hóa thông tin đầu ra để giảm bớt số lượng neuron.</a:t>
            </a:r>
            <a:endParaRPr lang="en-GB" sz="4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4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 Flatten:</a:t>
            </a:r>
            <a:endParaRPr lang="en-GB" sz="4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4800">
                <a:solidFill>
                  <a:schemeClr val="bg1"/>
                </a:solidFill>
                <a:latin typeface="Times New Roman" panose="02020603050405020304" pitchFamily="18" charset="0"/>
                <a:ea typeface="Calibri" panose="020F0502020204030204" pitchFamily="34" charset="0"/>
                <a:cs typeface="Times New Roman" panose="02020603050405020304" pitchFamily="18" charset="0"/>
              </a:rPr>
              <a:t>L</a:t>
            </a:r>
            <a:r>
              <a:rPr lang="en-US" sz="4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àm phẳng trước khi cho mạng nơ-ron học</a:t>
            </a:r>
            <a:endParaRPr lang="en-GB" sz="4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Line"/>
          <p:cNvSpPr/>
          <p:nvPr/>
        </p:nvSpPr>
        <p:spPr>
          <a:xfrm>
            <a:off x="7315200" y="9261605"/>
            <a:ext cx="5029200" cy="1"/>
          </a:xfrm>
          <a:prstGeom prst="line">
            <a:avLst/>
          </a:prstGeom>
          <a:ln w="76200">
            <a:solidFill>
              <a:srgbClr val="3B80B5"/>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pic>
        <p:nvPicPr>
          <p:cNvPr id="810" name="image3.png" descr="image3.png"/>
          <p:cNvPicPr>
            <a:picLocks noChangeAspect="1"/>
          </p:cNvPicPr>
          <p:nvPr/>
        </p:nvPicPr>
        <p:blipFill>
          <a:blip r:embed="rId2"/>
          <a:stretch>
            <a:fillRect/>
          </a:stretch>
        </p:blipFill>
        <p:spPr>
          <a:xfrm>
            <a:off x="5126182" y="1396318"/>
            <a:ext cx="20744589" cy="11070250"/>
          </a:xfrm>
          <a:prstGeom prst="rect">
            <a:avLst/>
          </a:prstGeom>
          <a:ln w="12700">
            <a:miter lim="400000"/>
          </a:ln>
        </p:spPr>
      </p:pic>
      <p:sp>
        <p:nvSpPr>
          <p:cNvPr id="812" name="DEVICE MOCKUP"/>
          <p:cNvSpPr txBox="1">
            <a:spLocks noGrp="1"/>
          </p:cNvSpPr>
          <p:nvPr>
            <p:ph type="title"/>
          </p:nvPr>
        </p:nvSpPr>
        <p:spPr>
          <a:xfrm>
            <a:off x="228600" y="2413006"/>
            <a:ext cx="4876800" cy="2920994"/>
          </a:xfrm>
          <a:prstGeom prst="rect">
            <a:avLst/>
          </a:prstGeom>
        </p:spPr>
        <p:txBody>
          <a:bodyPr/>
          <a:lstStyle/>
          <a:p>
            <a:r>
              <a:rPr lang="en-US">
                <a:latin typeface="Times New Roman" panose="02020603050405020304" pitchFamily="18" charset="0"/>
                <a:cs typeface="Times New Roman" panose="02020603050405020304" pitchFamily="18" charset="0"/>
              </a:rPr>
              <a:t>c. Mô hình CNN</a:t>
            </a:r>
            <a:endParaRPr>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4921E83-CE64-4C15-BB32-EDD41576A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4884" y="2187906"/>
            <a:ext cx="16147184" cy="9261974"/>
          </a:xfrm>
          <a:prstGeom prst="rect">
            <a:avLst/>
          </a:prstGeom>
        </p:spPr>
      </p:pic>
    </p:spTree>
    <p:extLst>
      <p:ext uri="{BB962C8B-B14F-4D97-AF65-F5344CB8AC3E}">
        <p14:creationId xmlns:p14="http://schemas.microsoft.com/office/powerpoint/2010/main" val="18971581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fill="hold"/>
                                        <p:tgtEl>
                                          <p:spTgt spid="810"/>
                                        </p:tgtEl>
                                        <p:attrNameLst>
                                          <p:attrName>style.visibility</p:attrName>
                                        </p:attrNameLst>
                                      </p:cBhvr>
                                      <p:to>
                                        <p:strVal val="visible"/>
                                      </p:to>
                                    </p:set>
                                    <p:anim calcmode="lin" valueType="num">
                                      <p:cBhvr>
                                        <p:cTn id="7" dur="500" fill="hold"/>
                                        <p:tgtEl>
                                          <p:spTgt spid="810"/>
                                        </p:tgtEl>
                                        <p:attrNameLst>
                                          <p:attrName>ppt_x</p:attrName>
                                        </p:attrNameLst>
                                      </p:cBhvr>
                                      <p:tavLst>
                                        <p:tav tm="0">
                                          <p:val>
                                            <p:strVal val="1+#ppt_w/2"/>
                                          </p:val>
                                        </p:tav>
                                        <p:tav tm="100000">
                                          <p:val>
                                            <p:strVal val="#ppt_x"/>
                                          </p:val>
                                        </p:tav>
                                      </p:tavLst>
                                    </p:anim>
                                    <p:anim calcmode="lin" valueType="num">
                                      <p:cBhvr>
                                        <p:cTn id="8" dur="500" fill="hold"/>
                                        <p:tgtEl>
                                          <p:spTgt spid="8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 name="Rectangle"/>
          <p:cNvSpPr/>
          <p:nvPr/>
        </p:nvSpPr>
        <p:spPr>
          <a:xfrm rot="5400000">
            <a:off x="22344029" y="6037229"/>
            <a:ext cx="422345" cy="1219201"/>
          </a:xfrm>
          <a:prstGeom prst="rect">
            <a:avLst/>
          </a:pr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8" name="TextBox 7">
            <a:extLst>
              <a:ext uri="{FF2B5EF4-FFF2-40B4-BE49-F238E27FC236}">
                <a16:creationId xmlns:a16="http://schemas.microsoft.com/office/drawing/2014/main" id="{96FD5683-7794-4B65-BC2F-E51545582F8A}"/>
              </a:ext>
            </a:extLst>
          </p:cNvPr>
          <p:cNvSpPr txBox="1"/>
          <p:nvPr/>
        </p:nvSpPr>
        <p:spPr>
          <a:xfrm>
            <a:off x="1999673" y="249380"/>
            <a:ext cx="15602527" cy="9215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gn="ctr">
              <a:lnSpc>
                <a:spcPct val="107000"/>
              </a:lnSpc>
              <a:spcBef>
                <a:spcPts val="0"/>
              </a:spcBef>
              <a:spcAft>
                <a:spcPts val="800"/>
              </a:spcAft>
            </a:pPr>
            <a:r>
              <a:rPr lang="en-US" sz="5400">
                <a:solidFill>
                  <a:schemeClr val="accent3">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Độ chính xác của model</a:t>
            </a:r>
            <a:endParaRPr lang="en-GB" sz="5400">
              <a:solidFill>
                <a:schemeClr val="accent3">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5" name="Group">
            <a:extLst>
              <a:ext uri="{FF2B5EF4-FFF2-40B4-BE49-F238E27FC236}">
                <a16:creationId xmlns:a16="http://schemas.microsoft.com/office/drawing/2014/main" id="{FF1B2903-1A8C-485C-BFEE-9BF1EA7B319B}"/>
              </a:ext>
            </a:extLst>
          </p:cNvPr>
          <p:cNvGrpSpPr/>
          <p:nvPr/>
        </p:nvGrpSpPr>
        <p:grpSpPr>
          <a:xfrm>
            <a:off x="20517778" y="461453"/>
            <a:ext cx="3733098" cy="4985345"/>
            <a:chOff x="0" y="0"/>
            <a:chExt cx="3733096" cy="4985344"/>
          </a:xfrm>
        </p:grpSpPr>
        <p:sp>
          <p:nvSpPr>
            <p:cNvPr id="16" name="Circle">
              <a:extLst>
                <a:ext uri="{FF2B5EF4-FFF2-40B4-BE49-F238E27FC236}">
                  <a16:creationId xmlns:a16="http://schemas.microsoft.com/office/drawing/2014/main" id="{FFA4B7C7-279A-4190-9370-235FBFA9C7E3}"/>
                </a:ext>
              </a:extLst>
            </p:cNvPr>
            <p:cNvSpPr/>
            <p:nvPr/>
          </p:nvSpPr>
          <p:spPr>
            <a:xfrm>
              <a:off x="-1" y="-1"/>
              <a:ext cx="3733098" cy="3733098"/>
            </a:xfrm>
            <a:prstGeom prst="ellipse">
              <a:avLst/>
            </a:prstGeom>
            <a:solidFill>
              <a:srgbClr val="F96A6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7" name="Triangle">
              <a:extLst>
                <a:ext uri="{FF2B5EF4-FFF2-40B4-BE49-F238E27FC236}">
                  <a16:creationId xmlns:a16="http://schemas.microsoft.com/office/drawing/2014/main" id="{05DD1174-BDFA-446A-BA6A-DB3782644F08}"/>
                </a:ext>
              </a:extLst>
            </p:cNvPr>
            <p:cNvSpPr/>
            <p:nvPr/>
          </p:nvSpPr>
          <p:spPr>
            <a:xfrm flipH="1">
              <a:off x="613130" y="939096"/>
              <a:ext cx="2324441" cy="40462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14F">
                <a:alpha val="50000"/>
              </a:srgbClr>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pic>
        <p:nvPicPr>
          <p:cNvPr id="9226" name="Picture 10">
            <a:extLst>
              <a:ext uri="{FF2B5EF4-FFF2-40B4-BE49-F238E27FC236}">
                <a16:creationId xmlns:a16="http://schemas.microsoft.com/office/drawing/2014/main" id="{C13CD8AA-C705-48A4-81CF-A56152EDB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41" y="2504734"/>
            <a:ext cx="19026500" cy="104491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5FAA955-E884-4313-8DAB-3D7C2396E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1952" y="8508982"/>
            <a:ext cx="4572000" cy="457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OUR PORTFOLIO"/>
          <p:cNvSpPr txBox="1">
            <a:spLocks noGrp="1"/>
          </p:cNvSpPr>
          <p:nvPr>
            <p:ph type="title"/>
          </p:nvPr>
        </p:nvSpPr>
        <p:spPr>
          <a:xfrm>
            <a:off x="4876800" y="0"/>
            <a:ext cx="10058400" cy="1574800"/>
          </a:xfrm>
          <a:prstGeom prst="rect">
            <a:avLst/>
          </a:prstGeom>
        </p:spPr>
        <p:txBody>
          <a:bodyPr/>
          <a:lstStyle/>
          <a:p>
            <a:pPr algn="ctr"/>
            <a:r>
              <a:rPr lang="en-US">
                <a:latin typeface="Times New Roman" panose="02020603050405020304" pitchFamily="18" charset="0"/>
                <a:cs typeface="Times New Roman" panose="02020603050405020304" pitchFamily="18" charset="0"/>
              </a:rPr>
              <a:t>c. Code</a:t>
            </a:r>
            <a:endParaRPr>
              <a:latin typeface="Times New Roman" panose="02020603050405020304" pitchFamily="18" charset="0"/>
              <a:cs typeface="Times New Roman" panose="02020603050405020304" pitchFamily="18" charset="0"/>
            </a:endParaRPr>
          </a:p>
        </p:txBody>
      </p:sp>
      <p:sp>
        <p:nvSpPr>
          <p:cNvPr id="735" name="Perceived end knowledge certainly day sweetness why cordially. Ask quick six seven offer see among."/>
          <p:cNvSpPr txBox="1">
            <a:spLocks noGrp="1"/>
          </p:cNvSpPr>
          <p:nvPr>
            <p:ph type="body" sz="quarter" idx="1"/>
          </p:nvPr>
        </p:nvSpPr>
        <p:spPr>
          <a:xfrm>
            <a:off x="1015997" y="9906000"/>
            <a:ext cx="5283203" cy="3810000"/>
          </a:xfrm>
          <a:prstGeom prst="rect">
            <a:avLst/>
          </a:prstGeom>
        </p:spPr>
        <p:txBody>
          <a:bodyPr>
            <a:noAutofit/>
          </a:bodyPr>
          <a:lstStyle>
            <a:lvl1pPr>
              <a:lnSpc>
                <a:spcPct val="150000"/>
              </a:lnSpc>
              <a:spcBef>
                <a:spcPts val="500"/>
              </a:spcBef>
              <a:defRPr sz="2400"/>
            </a:lvl1pPr>
          </a:lstStyle>
          <a:p>
            <a:r>
              <a:rPr lang="en-US" sz="3500">
                <a:latin typeface="Times New Roman" panose="02020603050405020304" pitchFamily="18" charset="0"/>
                <a:cs typeface="Times New Roman" panose="02020603050405020304" pitchFamily="18" charset="0"/>
              </a:rPr>
              <a:t>Bước 1: Thiết kế giao diện chính cho hàm ActivityMain, output_layout, ActivityLive. </a:t>
            </a:r>
            <a:endParaRPr sz="3500">
              <a:latin typeface="Times New Roman" panose="02020603050405020304" pitchFamily="18" charset="0"/>
              <a:cs typeface="Times New Roman" panose="02020603050405020304" pitchFamily="18" charset="0"/>
            </a:endParaRPr>
          </a:p>
        </p:txBody>
      </p:sp>
      <p:sp>
        <p:nvSpPr>
          <p:cNvPr id="736" name="Perceived end knowledge certainly day sweetness why cordially. Ask quick six seven offer see among."/>
          <p:cNvSpPr>
            <a:spLocks noGrp="1"/>
          </p:cNvSpPr>
          <p:nvPr>
            <p:ph type="body" idx="15"/>
          </p:nvPr>
        </p:nvSpPr>
        <p:spPr>
          <a:xfrm>
            <a:off x="9124811" y="9296400"/>
            <a:ext cx="6318389" cy="2438400"/>
          </a:xfrm>
          <a:prstGeom prst="rect">
            <a:avLst/>
          </a:prstGeom>
        </p:spPr>
        <p:txBody>
          <a:bodyPr/>
          <a:lstStyle>
            <a:lvl1pPr>
              <a:lnSpc>
                <a:spcPct val="150000"/>
              </a:lnSpc>
              <a:spcBef>
                <a:spcPts val="500"/>
              </a:spcBef>
              <a:defRPr sz="2400"/>
            </a:lvl1pPr>
          </a:lstStyle>
          <a:p>
            <a:pPr algn="ctr"/>
            <a:r>
              <a:rPr lang="en-US" sz="3800">
                <a:latin typeface="Times New Roman" panose="02020603050405020304" pitchFamily="18" charset="0"/>
                <a:cs typeface="Times New Roman" panose="02020603050405020304" pitchFamily="18" charset="0"/>
              </a:rPr>
              <a:t>Bước 2: Chuyển đổi model thành Tflite và đưa label vào Android Studio </a:t>
            </a:r>
            <a:endParaRPr sz="3800">
              <a:latin typeface="Times New Roman" panose="02020603050405020304" pitchFamily="18" charset="0"/>
              <a:cs typeface="Times New Roman" panose="02020603050405020304" pitchFamily="18" charset="0"/>
            </a:endParaRPr>
          </a:p>
        </p:txBody>
      </p:sp>
      <p:sp>
        <p:nvSpPr>
          <p:cNvPr id="737" name="Perceived end knowledge certainly day sweetness why cordially. Ask quick six seven offer see among."/>
          <p:cNvSpPr>
            <a:spLocks noGrp="1"/>
          </p:cNvSpPr>
          <p:nvPr>
            <p:ph type="body" idx="17"/>
          </p:nvPr>
        </p:nvSpPr>
        <p:spPr>
          <a:xfrm>
            <a:off x="18723432" y="7772402"/>
            <a:ext cx="4847771" cy="4571998"/>
          </a:xfrm>
          <a:prstGeom prst="rect">
            <a:avLst/>
          </a:prstGeom>
        </p:spPr>
        <p:txBody>
          <a:bodyPr/>
          <a:lstStyle>
            <a:lvl1pPr>
              <a:lnSpc>
                <a:spcPct val="150000"/>
              </a:lnSpc>
              <a:spcBef>
                <a:spcPts val="500"/>
              </a:spcBef>
              <a:defRPr sz="2400"/>
            </a:lvl1pPr>
          </a:lstStyle>
          <a:p>
            <a:pPr algn="ctr"/>
            <a:r>
              <a:rPr lang="en-US" sz="3200">
                <a:latin typeface="Times New Roman" panose="02020603050405020304" pitchFamily="18" charset="0"/>
                <a:cs typeface="Times New Roman" panose="02020603050405020304" pitchFamily="18" charset="0"/>
              </a:rPr>
              <a:t>Bước 3 : Code các chức năng có các lớp tương ứng đồng thời xử lý model và ảnh sao cho hợp lý để ứng dụng có thể dự đoán được</a:t>
            </a:r>
            <a:endParaRPr sz="3200">
              <a:latin typeface="Times New Roman" panose="02020603050405020304" pitchFamily="18" charset="0"/>
              <a:cs typeface="Times New Roman" panose="02020603050405020304" pitchFamily="18" charset="0"/>
            </a:endParaRPr>
          </a:p>
        </p:txBody>
      </p:sp>
      <p:sp>
        <p:nvSpPr>
          <p:cNvPr id="738" name="Rectangle"/>
          <p:cNvSpPr/>
          <p:nvPr/>
        </p:nvSpPr>
        <p:spPr>
          <a:xfrm>
            <a:off x="8940800" y="3606800"/>
            <a:ext cx="6705600" cy="8331200"/>
          </a:xfrm>
          <a:prstGeom prst="rect">
            <a:avLst/>
          </a:prstGeom>
          <a:ln w="127000" cap="sq">
            <a:solidFill>
              <a:srgbClr val="FFD14F"/>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39" name="Rectangle"/>
          <p:cNvSpPr/>
          <p:nvPr/>
        </p:nvSpPr>
        <p:spPr>
          <a:xfrm>
            <a:off x="812800" y="9296400"/>
            <a:ext cx="5486400" cy="4673600"/>
          </a:xfrm>
          <a:prstGeom prst="rect">
            <a:avLst/>
          </a:prstGeom>
          <a:ln w="127000" cap="sq">
            <a:solidFill>
              <a:srgbClr val="FFD14F"/>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40" name="Rectangle"/>
          <p:cNvSpPr/>
          <p:nvPr/>
        </p:nvSpPr>
        <p:spPr>
          <a:xfrm>
            <a:off x="18723432" y="7772402"/>
            <a:ext cx="5050971" cy="5181601"/>
          </a:xfrm>
          <a:prstGeom prst="rect">
            <a:avLst/>
          </a:prstGeom>
          <a:ln w="127000" cap="sq">
            <a:solidFill>
              <a:srgbClr val="FFD14F"/>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741" name="Image" descr="Image"/>
          <p:cNvPicPr>
            <a:picLocks noGrp="1" noChangeAspect="1"/>
          </p:cNvPicPr>
          <p:nvPr>
            <p:ph type="pic" idx="13"/>
          </p:nvPr>
        </p:nvPicPr>
        <p:blipFill>
          <a:blip r:embed="rId2"/>
          <a:stretch>
            <a:fillRect/>
          </a:stretch>
        </p:blipFill>
        <p:spPr>
          <a:prstGeom prst="rect">
            <a:avLst/>
          </a:prstGeom>
        </p:spPr>
      </p:pic>
      <p:pic>
        <p:nvPicPr>
          <p:cNvPr id="742" name="Image" descr="Image"/>
          <p:cNvPicPr>
            <a:picLocks noGrp="1" noChangeAspect="1"/>
          </p:cNvPicPr>
          <p:nvPr>
            <p:ph type="pic" idx="14"/>
          </p:nvPr>
        </p:nvPicPr>
        <p:blipFill>
          <a:blip r:embed="rId2"/>
          <a:stretch>
            <a:fillRect/>
          </a:stretch>
        </p:blipFill>
        <p:spPr>
          <a:prstGeom prst="rect">
            <a:avLst/>
          </a:prstGeom>
        </p:spPr>
      </p:pic>
      <p:pic>
        <p:nvPicPr>
          <p:cNvPr id="743" name="Image" descr="Image"/>
          <p:cNvPicPr>
            <a:picLocks noGrp="1" noChangeAspect="1"/>
          </p:cNvPicPr>
          <p:nvPr>
            <p:ph type="pic" idx="16"/>
          </p:nvPr>
        </p:nvPicPr>
        <p:blipFill>
          <a:blip r:embed="rId2"/>
          <a:stretch>
            <a:fillRect/>
          </a:stretch>
        </p:blipFill>
        <p:spPr>
          <a:xfrm>
            <a:off x="16459200" y="0"/>
            <a:ext cx="6096000" cy="8077200"/>
          </a:xfrm>
          <a:prstGeom prst="rect">
            <a:avLst/>
          </a:prstGeom>
        </p:spPr>
      </p:pic>
      <p:pic>
        <p:nvPicPr>
          <p:cNvPr id="3" name="Picture 2">
            <a:extLst>
              <a:ext uri="{FF2B5EF4-FFF2-40B4-BE49-F238E27FC236}">
                <a16:creationId xmlns:a16="http://schemas.microsoft.com/office/drawing/2014/main" id="{54390A6A-2440-4759-B692-8A5E920F2FDC}"/>
              </a:ext>
            </a:extLst>
          </p:cNvPr>
          <p:cNvPicPr>
            <a:picLocks noChangeAspect="1"/>
          </p:cNvPicPr>
          <p:nvPr/>
        </p:nvPicPr>
        <p:blipFill>
          <a:blip r:embed="rId3"/>
          <a:stretch>
            <a:fillRect/>
          </a:stretch>
        </p:blipFill>
        <p:spPr>
          <a:xfrm>
            <a:off x="1983773" y="2597726"/>
            <a:ext cx="6173262" cy="7345228"/>
          </a:xfrm>
          <a:prstGeom prst="rect">
            <a:avLst/>
          </a:prstGeom>
        </p:spPr>
      </p:pic>
      <p:pic>
        <p:nvPicPr>
          <p:cNvPr id="5" name="Picture 4">
            <a:extLst>
              <a:ext uri="{FF2B5EF4-FFF2-40B4-BE49-F238E27FC236}">
                <a16:creationId xmlns:a16="http://schemas.microsoft.com/office/drawing/2014/main" id="{FD33ADF3-1B04-41FE-9D4F-1B9E10194D50}"/>
              </a:ext>
            </a:extLst>
          </p:cNvPr>
          <p:cNvPicPr>
            <a:picLocks noChangeAspect="1"/>
          </p:cNvPicPr>
          <p:nvPr/>
        </p:nvPicPr>
        <p:blipFill>
          <a:blip r:embed="rId4"/>
          <a:stretch>
            <a:fillRect/>
          </a:stretch>
        </p:blipFill>
        <p:spPr>
          <a:xfrm>
            <a:off x="8505367" y="4013200"/>
            <a:ext cx="7576466" cy="5283200"/>
          </a:xfrm>
          <a:prstGeom prst="rect">
            <a:avLst/>
          </a:prstGeom>
        </p:spPr>
      </p:pic>
      <p:pic>
        <p:nvPicPr>
          <p:cNvPr id="9" name="Picture 8">
            <a:extLst>
              <a:ext uri="{FF2B5EF4-FFF2-40B4-BE49-F238E27FC236}">
                <a16:creationId xmlns:a16="http://schemas.microsoft.com/office/drawing/2014/main" id="{451F8700-FB67-4487-B0B2-20FD989FA421}"/>
              </a:ext>
            </a:extLst>
          </p:cNvPr>
          <p:cNvPicPr>
            <a:picLocks noChangeAspect="1"/>
          </p:cNvPicPr>
          <p:nvPr/>
        </p:nvPicPr>
        <p:blipFill>
          <a:blip r:embed="rId5"/>
          <a:stretch>
            <a:fillRect/>
          </a:stretch>
        </p:blipFill>
        <p:spPr>
          <a:xfrm>
            <a:off x="16415667" y="-19496"/>
            <a:ext cx="6226386" cy="8331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739"/>
                                        </p:tgtEl>
                                        <p:attrNameLst>
                                          <p:attrName>style.visibility</p:attrName>
                                        </p:attrNameLst>
                                      </p:cBhvr>
                                      <p:to>
                                        <p:strVal val="visible"/>
                                      </p:to>
                                    </p:set>
                                    <p:anim calcmode="lin" valueType="num">
                                      <p:cBhvr>
                                        <p:cTn id="7" dur="500" fill="hold"/>
                                        <p:tgtEl>
                                          <p:spTgt spid="739"/>
                                        </p:tgtEl>
                                        <p:attrNameLst>
                                          <p:attrName>ppt_x</p:attrName>
                                        </p:attrNameLst>
                                      </p:cBhvr>
                                      <p:tavLst>
                                        <p:tav tm="0">
                                          <p:val>
                                            <p:strVal val="#ppt_x"/>
                                          </p:val>
                                        </p:tav>
                                        <p:tav tm="100000">
                                          <p:val>
                                            <p:strVal val="#ppt_x"/>
                                          </p:val>
                                        </p:tav>
                                      </p:tavLst>
                                    </p:anim>
                                    <p:anim calcmode="lin" valueType="num">
                                      <p:cBhvr>
                                        <p:cTn id="8" dur="500" fill="hold"/>
                                        <p:tgtEl>
                                          <p:spTgt spid="73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738"/>
                                        </p:tgtEl>
                                        <p:attrNameLst>
                                          <p:attrName>style.visibility</p:attrName>
                                        </p:attrNameLst>
                                      </p:cBhvr>
                                      <p:to>
                                        <p:strVal val="visible"/>
                                      </p:to>
                                    </p:set>
                                    <p:anim calcmode="lin" valueType="num">
                                      <p:cBhvr>
                                        <p:cTn id="12" dur="500" fill="hold"/>
                                        <p:tgtEl>
                                          <p:spTgt spid="738"/>
                                        </p:tgtEl>
                                        <p:attrNameLst>
                                          <p:attrName>ppt_x</p:attrName>
                                        </p:attrNameLst>
                                      </p:cBhvr>
                                      <p:tavLst>
                                        <p:tav tm="0">
                                          <p:val>
                                            <p:strVal val="#ppt_x"/>
                                          </p:val>
                                        </p:tav>
                                        <p:tav tm="100000">
                                          <p:val>
                                            <p:strVal val="#ppt_x"/>
                                          </p:val>
                                        </p:tav>
                                      </p:tavLst>
                                    </p:anim>
                                    <p:anim calcmode="lin" valueType="num">
                                      <p:cBhvr>
                                        <p:cTn id="13" dur="500" fill="hold"/>
                                        <p:tgtEl>
                                          <p:spTgt spid="73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iterate>
                                    <p:tmAbs val="0"/>
                                  </p:iterate>
                                  <p:childTnLst>
                                    <p:set>
                                      <p:cBhvr>
                                        <p:cTn id="16" fill="hold"/>
                                        <p:tgtEl>
                                          <p:spTgt spid="740"/>
                                        </p:tgtEl>
                                        <p:attrNameLst>
                                          <p:attrName>style.visibility</p:attrName>
                                        </p:attrNameLst>
                                      </p:cBhvr>
                                      <p:to>
                                        <p:strVal val="visible"/>
                                      </p:to>
                                    </p:set>
                                    <p:anim calcmode="lin" valueType="num">
                                      <p:cBhvr>
                                        <p:cTn id="17" dur="500" fill="hold"/>
                                        <p:tgtEl>
                                          <p:spTgt spid="740"/>
                                        </p:tgtEl>
                                        <p:attrNameLst>
                                          <p:attrName>ppt_x</p:attrName>
                                        </p:attrNameLst>
                                      </p:cBhvr>
                                      <p:tavLst>
                                        <p:tav tm="0">
                                          <p:val>
                                            <p:strVal val="#ppt_x"/>
                                          </p:val>
                                        </p:tav>
                                        <p:tav tm="100000">
                                          <p:val>
                                            <p:strVal val="#ppt_x"/>
                                          </p:val>
                                        </p:tav>
                                      </p:tavLst>
                                    </p:anim>
                                    <p:anim calcmode="lin" valueType="num">
                                      <p:cBhvr>
                                        <p:cTn id="18" dur="500" fill="hold"/>
                                        <p:tgtEl>
                                          <p:spTgt spid="74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iterate>
                                    <p:tmAbs val="0"/>
                                  </p:iterate>
                                  <p:childTnLst>
                                    <p:set>
                                      <p:cBhvr>
                                        <p:cTn id="21" fill="hold"/>
                                        <p:tgtEl>
                                          <p:spTgt spid="735">
                                            <p:bg/>
                                          </p:spTgt>
                                        </p:tgtEl>
                                        <p:attrNameLst>
                                          <p:attrName>style.visibility</p:attrName>
                                        </p:attrNameLst>
                                      </p:cBhvr>
                                      <p:to>
                                        <p:strVal val="visible"/>
                                      </p:to>
                                    </p:set>
                                    <p:anim calcmode="lin" valueType="num">
                                      <p:cBhvr>
                                        <p:cTn id="22" dur="500" fill="hold"/>
                                        <p:tgtEl>
                                          <p:spTgt spid="735">
                                            <p:bg/>
                                          </p:spTgt>
                                        </p:tgtEl>
                                        <p:attrNameLst>
                                          <p:attrName>ppt_x</p:attrName>
                                        </p:attrNameLst>
                                      </p:cBhvr>
                                      <p:tavLst>
                                        <p:tav tm="0">
                                          <p:val>
                                            <p:strVal val="#ppt_x"/>
                                          </p:val>
                                        </p:tav>
                                        <p:tav tm="100000">
                                          <p:val>
                                            <p:strVal val="#ppt_x"/>
                                          </p:val>
                                        </p:tav>
                                      </p:tavLst>
                                    </p:anim>
                                    <p:anim calcmode="lin" valueType="num">
                                      <p:cBhvr>
                                        <p:cTn id="23" dur="500" fill="hold"/>
                                        <p:tgtEl>
                                          <p:spTgt spid="735">
                                            <p:bg/>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iterate>
                                    <p:tmAbs val="0"/>
                                  </p:iterate>
                                  <p:childTnLst>
                                    <p:set>
                                      <p:cBhvr>
                                        <p:cTn id="25" fill="hold"/>
                                        <p:tgtEl>
                                          <p:spTgt spid="735">
                                            <p:txEl>
                                              <p:pRg st="0" end="0"/>
                                            </p:txEl>
                                          </p:spTgt>
                                        </p:tgtEl>
                                        <p:attrNameLst>
                                          <p:attrName>style.visibility</p:attrName>
                                        </p:attrNameLst>
                                      </p:cBhvr>
                                      <p:to>
                                        <p:strVal val="visible"/>
                                      </p:to>
                                    </p:set>
                                    <p:anim calcmode="lin" valueType="num">
                                      <p:cBhvr>
                                        <p:cTn id="26" dur="500" fill="hold"/>
                                        <p:tgtEl>
                                          <p:spTgt spid="735">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735">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iterate>
                                    <p:tmAbs val="0"/>
                                  </p:iterate>
                                  <p:childTnLst>
                                    <p:set>
                                      <p:cBhvr>
                                        <p:cTn id="30" fill="hold"/>
                                        <p:tgtEl>
                                          <p:spTgt spid="736">
                                            <p:bg/>
                                          </p:spTgt>
                                        </p:tgtEl>
                                        <p:attrNameLst>
                                          <p:attrName>style.visibility</p:attrName>
                                        </p:attrNameLst>
                                      </p:cBhvr>
                                      <p:to>
                                        <p:strVal val="visible"/>
                                      </p:to>
                                    </p:set>
                                    <p:anim calcmode="lin" valueType="num">
                                      <p:cBhvr>
                                        <p:cTn id="31" dur="500" fill="hold"/>
                                        <p:tgtEl>
                                          <p:spTgt spid="736">
                                            <p:bg/>
                                          </p:spTgt>
                                        </p:tgtEl>
                                        <p:attrNameLst>
                                          <p:attrName>ppt_x</p:attrName>
                                        </p:attrNameLst>
                                      </p:cBhvr>
                                      <p:tavLst>
                                        <p:tav tm="0">
                                          <p:val>
                                            <p:strVal val="#ppt_x"/>
                                          </p:val>
                                        </p:tav>
                                        <p:tav tm="100000">
                                          <p:val>
                                            <p:strVal val="#ppt_x"/>
                                          </p:val>
                                        </p:tav>
                                      </p:tavLst>
                                    </p:anim>
                                    <p:anim calcmode="lin" valueType="num">
                                      <p:cBhvr>
                                        <p:cTn id="32" dur="500" fill="hold"/>
                                        <p:tgtEl>
                                          <p:spTgt spid="736">
                                            <p:bg/>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iterate>
                                    <p:tmAbs val="0"/>
                                  </p:iterate>
                                  <p:childTnLst>
                                    <p:set>
                                      <p:cBhvr>
                                        <p:cTn id="34" fill="hold"/>
                                        <p:tgtEl>
                                          <p:spTgt spid="736">
                                            <p:txEl>
                                              <p:pRg st="0" end="0"/>
                                            </p:txEl>
                                          </p:spTgt>
                                        </p:tgtEl>
                                        <p:attrNameLst>
                                          <p:attrName>style.visibility</p:attrName>
                                        </p:attrNameLst>
                                      </p:cBhvr>
                                      <p:to>
                                        <p:strVal val="visible"/>
                                      </p:to>
                                    </p:set>
                                    <p:anim calcmode="lin" valueType="num">
                                      <p:cBhvr>
                                        <p:cTn id="35" dur="500" fill="hold"/>
                                        <p:tgtEl>
                                          <p:spTgt spid="736">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73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2" presetClass="entr" presetSubtype="1" fill="hold" grpId="0" nodeType="afterEffect">
                                  <p:stCondLst>
                                    <p:cond delay="0"/>
                                  </p:stCondLst>
                                  <p:iterate>
                                    <p:tmAbs val="0"/>
                                  </p:iterate>
                                  <p:childTnLst>
                                    <p:set>
                                      <p:cBhvr>
                                        <p:cTn id="39" fill="hold"/>
                                        <p:tgtEl>
                                          <p:spTgt spid="737">
                                            <p:bg/>
                                          </p:spTgt>
                                        </p:tgtEl>
                                        <p:attrNameLst>
                                          <p:attrName>style.visibility</p:attrName>
                                        </p:attrNameLst>
                                      </p:cBhvr>
                                      <p:to>
                                        <p:strVal val="visible"/>
                                      </p:to>
                                    </p:set>
                                    <p:anim calcmode="lin" valueType="num">
                                      <p:cBhvr>
                                        <p:cTn id="40" dur="500" fill="hold"/>
                                        <p:tgtEl>
                                          <p:spTgt spid="737">
                                            <p:bg/>
                                          </p:spTgt>
                                        </p:tgtEl>
                                        <p:attrNameLst>
                                          <p:attrName>ppt_x</p:attrName>
                                        </p:attrNameLst>
                                      </p:cBhvr>
                                      <p:tavLst>
                                        <p:tav tm="0">
                                          <p:val>
                                            <p:strVal val="#ppt_x"/>
                                          </p:val>
                                        </p:tav>
                                        <p:tav tm="100000">
                                          <p:val>
                                            <p:strVal val="#ppt_x"/>
                                          </p:val>
                                        </p:tav>
                                      </p:tavLst>
                                    </p:anim>
                                    <p:anim calcmode="lin" valueType="num">
                                      <p:cBhvr>
                                        <p:cTn id="41" dur="500" fill="hold"/>
                                        <p:tgtEl>
                                          <p:spTgt spid="737">
                                            <p:bg/>
                                          </p:spTgt>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iterate>
                                    <p:tmAbs val="0"/>
                                  </p:iterate>
                                  <p:childTnLst>
                                    <p:set>
                                      <p:cBhvr>
                                        <p:cTn id="43" fill="hold"/>
                                        <p:tgtEl>
                                          <p:spTgt spid="737">
                                            <p:txEl>
                                              <p:pRg st="0" end="0"/>
                                            </p:txEl>
                                          </p:spTgt>
                                        </p:tgtEl>
                                        <p:attrNameLst>
                                          <p:attrName>style.visibility</p:attrName>
                                        </p:attrNameLst>
                                      </p:cBhvr>
                                      <p:to>
                                        <p:strVal val="visible"/>
                                      </p:to>
                                    </p:set>
                                    <p:anim calcmode="lin" valueType="num">
                                      <p:cBhvr>
                                        <p:cTn id="44" dur="500" fill="hold"/>
                                        <p:tgtEl>
                                          <p:spTgt spid="737">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73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 grpId="0" build="p" animBg="1" advAuto="0"/>
      <p:bldP spid="736" grpId="0" build="p" animBg="1" advAuto="0"/>
      <p:bldP spid="737" grpId="0" build="p" animBg="1" advAuto="0"/>
      <p:bldP spid="738" grpId="0" animBg="1" advAuto="0"/>
      <p:bldP spid="739" grpId="0" animBg="1" advAuto="0"/>
      <p:bldP spid="740"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Rectangle"/>
          <p:cNvSpPr/>
          <p:nvPr/>
        </p:nvSpPr>
        <p:spPr>
          <a:xfrm flipH="1">
            <a:off x="9331499" y="0"/>
            <a:ext cx="7296599" cy="13716000"/>
          </a:xfrm>
          <a:prstGeom prst="rect">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801" name="DEVICE MOCKUP"/>
          <p:cNvSpPr txBox="1">
            <a:spLocks noGrp="1"/>
          </p:cNvSpPr>
          <p:nvPr>
            <p:ph type="title"/>
          </p:nvPr>
        </p:nvSpPr>
        <p:spPr>
          <a:xfrm>
            <a:off x="-77486" y="1706896"/>
            <a:ext cx="9182213" cy="4071679"/>
          </a:xfrm>
          <a:prstGeom prst="rect">
            <a:avLst/>
          </a:prstGeom>
        </p:spPr>
        <p:txBody>
          <a:bodyPr/>
          <a:lstStyle/>
          <a:p>
            <a:pPr algn="ctr"/>
            <a:r>
              <a:rPr lang="en-US">
                <a:latin typeface="Times New Roman" panose="02020603050405020304" pitchFamily="18" charset="0"/>
                <a:cs typeface="Times New Roman" panose="02020603050405020304" pitchFamily="18" charset="0"/>
              </a:rPr>
              <a:t>6. DEMO</a:t>
            </a:r>
            <a:endParaRPr lang="vi-VN">
              <a:latin typeface="Times New Roman" panose="02020603050405020304" pitchFamily="18" charset="0"/>
              <a:cs typeface="Times New Roman" panose="02020603050405020304" pitchFamily="18" charset="0"/>
            </a:endParaRPr>
          </a:p>
        </p:txBody>
      </p:sp>
      <p:sp>
        <p:nvSpPr>
          <p:cNvPr id="802" name="This company has been running for years and you might not know it. This company has been running for years and you might not know it. This company has been running for years and you might not know it."/>
          <p:cNvSpPr txBox="1"/>
          <p:nvPr/>
        </p:nvSpPr>
        <p:spPr>
          <a:xfrm>
            <a:off x="875803" y="7597067"/>
            <a:ext cx="4122919" cy="4705902"/>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800"/>
            </a:lvl1pPr>
          </a:lstStyle>
          <a:p>
            <a:r>
              <a:rPr lang="en-US" sz="4000">
                <a:latin typeface="#9Slide01 Tieu de ngan" panose="00000800000000000000" pitchFamily="2" charset="0"/>
              </a:rPr>
              <a:t>Các </a:t>
            </a:r>
            <a:r>
              <a:rPr lang="en-US" sz="4000" dirty="0" err="1">
                <a:latin typeface="#9Slide01 Tieu de ngan" panose="00000800000000000000" pitchFamily="2" charset="0"/>
              </a:rPr>
              <a:t>nút</a:t>
            </a:r>
            <a:r>
              <a:rPr lang="en-US" sz="4000" dirty="0">
                <a:latin typeface="#9Slide01 Tieu de ngan" panose="00000800000000000000" pitchFamily="2" charset="0"/>
              </a:rPr>
              <a:t> </a:t>
            </a:r>
            <a:r>
              <a:rPr lang="en-US" sz="4000" dirty="0" err="1">
                <a:latin typeface="#9Slide01 Tieu de ngan" panose="00000800000000000000" pitchFamily="2" charset="0"/>
              </a:rPr>
              <a:t>cơ</a:t>
            </a:r>
            <a:r>
              <a:rPr lang="en-US" sz="4000" dirty="0">
                <a:latin typeface="#9Slide01 Tieu de ngan" panose="00000800000000000000" pitchFamily="2" charset="0"/>
              </a:rPr>
              <a:t> </a:t>
            </a:r>
            <a:r>
              <a:rPr lang="en-US" sz="4000" dirty="0" err="1">
                <a:latin typeface="#9Slide01 Tieu de ngan" panose="00000800000000000000" pitchFamily="2" charset="0"/>
              </a:rPr>
              <a:t>bản</a:t>
            </a:r>
            <a:r>
              <a:rPr lang="en-US" sz="4000" dirty="0">
                <a:latin typeface="#9Slide01 Tieu de ngan" panose="00000800000000000000" pitchFamily="2" charset="0"/>
              </a:rPr>
              <a:t>:</a:t>
            </a:r>
          </a:p>
          <a:p>
            <a:r>
              <a:rPr lang="en-US" sz="4000" dirty="0">
                <a:latin typeface="#9Slide01 Tieu de ngan" panose="00000800000000000000" pitchFamily="2" charset="0"/>
              </a:rPr>
              <a:t>Select</a:t>
            </a:r>
          </a:p>
          <a:p>
            <a:r>
              <a:rPr lang="en-US" sz="4000" dirty="0">
                <a:latin typeface="#9Slide01 Tieu de ngan" panose="00000800000000000000" pitchFamily="2" charset="0"/>
              </a:rPr>
              <a:t>Photo</a:t>
            </a:r>
          </a:p>
          <a:p>
            <a:r>
              <a:rPr lang="en-US" sz="4000" dirty="0">
                <a:latin typeface="#9Slide01 Tieu de ngan" panose="00000800000000000000" pitchFamily="2" charset="0"/>
              </a:rPr>
              <a:t>Live</a:t>
            </a:r>
          </a:p>
          <a:p>
            <a:r>
              <a:rPr lang="en-US" sz="4000" dirty="0">
                <a:latin typeface="#9Slide01 Tieu de ngan" panose="00000800000000000000" pitchFamily="2" charset="0"/>
              </a:rPr>
              <a:t>Predict</a:t>
            </a:r>
            <a:endParaRPr sz="4000" dirty="0">
              <a:latin typeface="#9Slide01 Tieu de ngan" panose="00000800000000000000" pitchFamily="2" charset="0"/>
            </a:endParaRPr>
          </a:p>
        </p:txBody>
      </p:sp>
      <p:sp>
        <p:nvSpPr>
          <p:cNvPr id="804" name="Phone Mockup"/>
          <p:cNvSpPr txBox="1"/>
          <p:nvPr/>
        </p:nvSpPr>
        <p:spPr>
          <a:xfrm>
            <a:off x="1229114" y="3153666"/>
            <a:ext cx="6066086" cy="1178141"/>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nSpc>
                <a:spcPct val="150000"/>
              </a:lnSpc>
              <a:defRPr sz="4800"/>
            </a:lvl1pPr>
          </a:lstStyle>
          <a:p>
            <a:endParaRPr dirty="0">
              <a:latin typeface="#9Slide01 Tieu de ngan" panose="00000800000000000000" pitchFamily="2" charset="0"/>
            </a:endParaRPr>
          </a:p>
        </p:txBody>
      </p:sp>
      <p:sp>
        <p:nvSpPr>
          <p:cNvPr id="805" name="Line"/>
          <p:cNvSpPr/>
          <p:nvPr/>
        </p:nvSpPr>
        <p:spPr>
          <a:xfrm>
            <a:off x="0" y="6400800"/>
            <a:ext cx="5029200" cy="1"/>
          </a:xfrm>
          <a:prstGeom prst="line">
            <a:avLst/>
          </a:prstGeom>
          <a:ln w="76200">
            <a:solidFill>
              <a:srgbClr val="FFD14F"/>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grpSp>
        <p:nvGrpSpPr>
          <p:cNvPr id="6" name="Group 5">
            <a:extLst>
              <a:ext uri="{FF2B5EF4-FFF2-40B4-BE49-F238E27FC236}">
                <a16:creationId xmlns:a16="http://schemas.microsoft.com/office/drawing/2014/main" id="{EED1FF37-4C0B-48C3-A55A-1D70B9710AA3}"/>
              </a:ext>
            </a:extLst>
          </p:cNvPr>
          <p:cNvGrpSpPr/>
          <p:nvPr/>
        </p:nvGrpSpPr>
        <p:grpSpPr>
          <a:xfrm>
            <a:off x="9785042" y="1384593"/>
            <a:ext cx="6389511" cy="12265574"/>
            <a:chOff x="9052386" y="725216"/>
            <a:chExt cx="6389511" cy="12265574"/>
          </a:xfrm>
        </p:grpSpPr>
        <p:pic>
          <p:nvPicPr>
            <p:cNvPr id="806" name="image2.png" descr="image2.png"/>
            <p:cNvPicPr>
              <a:picLocks noChangeAspect="1"/>
            </p:cNvPicPr>
            <p:nvPr/>
          </p:nvPicPr>
          <p:blipFill>
            <a:blip r:embed="rId2"/>
            <a:stretch>
              <a:fillRect/>
            </a:stretch>
          </p:blipFill>
          <p:spPr>
            <a:xfrm>
              <a:off x="9052386" y="725216"/>
              <a:ext cx="6389511" cy="12265574"/>
            </a:xfrm>
            <a:prstGeom prst="rect">
              <a:avLst/>
            </a:prstGeom>
            <a:ln w="12700">
              <a:miter lim="400000"/>
            </a:ln>
          </p:spPr>
        </p:pic>
        <p:pic>
          <p:nvPicPr>
            <p:cNvPr id="5" name="Picture 4">
              <a:extLst>
                <a:ext uri="{FF2B5EF4-FFF2-40B4-BE49-F238E27FC236}">
                  <a16:creationId xmlns:a16="http://schemas.microsoft.com/office/drawing/2014/main" id="{1AF9E526-153F-46F4-8FEC-673AFE48E649}"/>
                </a:ext>
              </a:extLst>
            </p:cNvPr>
            <p:cNvPicPr>
              <a:picLocks noChangeAspect="1"/>
            </p:cNvPicPr>
            <p:nvPr/>
          </p:nvPicPr>
          <p:blipFill>
            <a:blip r:embed="rId3"/>
            <a:stretch>
              <a:fillRect/>
            </a:stretch>
          </p:blipFill>
          <p:spPr>
            <a:xfrm>
              <a:off x="9736667" y="2539998"/>
              <a:ext cx="4910668" cy="8678334"/>
            </a:xfrm>
            <a:prstGeom prst="rect">
              <a:avLst/>
            </a:prstGeom>
          </p:spPr>
        </p:pic>
      </p:grpSp>
      <p:sp>
        <p:nvSpPr>
          <p:cNvPr id="9" name="Rectangle 8">
            <a:extLst>
              <a:ext uri="{FF2B5EF4-FFF2-40B4-BE49-F238E27FC236}">
                <a16:creationId xmlns:a16="http://schemas.microsoft.com/office/drawing/2014/main" id="{08061C01-CE50-4C9D-9C1A-1727AF339656}"/>
              </a:ext>
            </a:extLst>
          </p:cNvPr>
          <p:cNvSpPr/>
          <p:nvPr/>
        </p:nvSpPr>
        <p:spPr>
          <a:xfrm>
            <a:off x="0" y="0"/>
            <a:ext cx="1027858" cy="1384593"/>
          </a:xfrm>
          <a:prstGeom prst="rect">
            <a:avLst/>
          </a:prstGeom>
          <a:solidFill>
            <a:srgbClr val="1A242E"/>
          </a:solid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9F9F9"/>
              </a:solidFill>
              <a:effectLst/>
              <a:uFillTx/>
              <a:latin typeface="+mn-lt"/>
              <a:ea typeface="+mn-ea"/>
              <a:cs typeface="+mn-cs"/>
              <a:sym typeface="Helvetica"/>
            </a:endParaRPr>
          </a:p>
        </p:txBody>
      </p:sp>
      <p:grpSp>
        <p:nvGrpSpPr>
          <p:cNvPr id="15" name="Group">
            <a:extLst>
              <a:ext uri="{FF2B5EF4-FFF2-40B4-BE49-F238E27FC236}">
                <a16:creationId xmlns:a16="http://schemas.microsoft.com/office/drawing/2014/main" id="{69841B7C-C667-4F84-B179-842A164B3900}"/>
              </a:ext>
            </a:extLst>
          </p:cNvPr>
          <p:cNvGrpSpPr/>
          <p:nvPr/>
        </p:nvGrpSpPr>
        <p:grpSpPr>
          <a:xfrm>
            <a:off x="19775099" y="8630186"/>
            <a:ext cx="3733098" cy="4985345"/>
            <a:chOff x="0" y="0"/>
            <a:chExt cx="3733096" cy="4985344"/>
          </a:xfrm>
        </p:grpSpPr>
        <p:sp>
          <p:nvSpPr>
            <p:cNvPr id="16" name="Circle">
              <a:extLst>
                <a:ext uri="{FF2B5EF4-FFF2-40B4-BE49-F238E27FC236}">
                  <a16:creationId xmlns:a16="http://schemas.microsoft.com/office/drawing/2014/main" id="{40B65FE8-92D6-4842-91D4-CE5DB65D75C8}"/>
                </a:ext>
              </a:extLst>
            </p:cNvPr>
            <p:cNvSpPr/>
            <p:nvPr/>
          </p:nvSpPr>
          <p:spPr>
            <a:xfrm>
              <a:off x="-1" y="-1"/>
              <a:ext cx="3733098" cy="3733098"/>
            </a:xfrm>
            <a:prstGeom prst="ellipse">
              <a:avLst/>
            </a:prstGeom>
            <a:solidFill>
              <a:srgbClr val="F96A6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7" name="Triangle">
              <a:extLst>
                <a:ext uri="{FF2B5EF4-FFF2-40B4-BE49-F238E27FC236}">
                  <a16:creationId xmlns:a16="http://schemas.microsoft.com/office/drawing/2014/main" id="{071357BC-F689-4249-A10D-D7CE4BA2A334}"/>
                </a:ext>
              </a:extLst>
            </p:cNvPr>
            <p:cNvSpPr/>
            <p:nvPr/>
          </p:nvSpPr>
          <p:spPr>
            <a:xfrm flipH="1">
              <a:off x="613130" y="939096"/>
              <a:ext cx="2324441" cy="40462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14F">
                <a:alpha val="50000"/>
              </a:srgbClr>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01"/>
                                        </p:tgtEl>
                                        <p:attrNameLst>
                                          <p:attrName>r</p:attrName>
                                        </p:attrNameLst>
                                      </p:cBhvr>
                                    </p:animRot>
                                    <p:animRot by="-240000">
                                      <p:cBhvr>
                                        <p:cTn id="7" dur="200" fill="hold">
                                          <p:stCondLst>
                                            <p:cond delay="200"/>
                                          </p:stCondLst>
                                        </p:cTn>
                                        <p:tgtEl>
                                          <p:spTgt spid="801"/>
                                        </p:tgtEl>
                                        <p:attrNameLst>
                                          <p:attrName>r</p:attrName>
                                        </p:attrNameLst>
                                      </p:cBhvr>
                                    </p:animRot>
                                    <p:animRot by="240000">
                                      <p:cBhvr>
                                        <p:cTn id="8" dur="200" fill="hold">
                                          <p:stCondLst>
                                            <p:cond delay="400"/>
                                          </p:stCondLst>
                                        </p:cTn>
                                        <p:tgtEl>
                                          <p:spTgt spid="801"/>
                                        </p:tgtEl>
                                        <p:attrNameLst>
                                          <p:attrName>r</p:attrName>
                                        </p:attrNameLst>
                                      </p:cBhvr>
                                    </p:animRot>
                                    <p:animRot by="-240000">
                                      <p:cBhvr>
                                        <p:cTn id="9" dur="200" fill="hold">
                                          <p:stCondLst>
                                            <p:cond delay="600"/>
                                          </p:stCondLst>
                                        </p:cTn>
                                        <p:tgtEl>
                                          <p:spTgt spid="801"/>
                                        </p:tgtEl>
                                        <p:attrNameLst>
                                          <p:attrName>r</p:attrName>
                                        </p:attrNameLst>
                                      </p:cBhvr>
                                    </p:animRot>
                                    <p:animRot by="120000">
                                      <p:cBhvr>
                                        <p:cTn id="10" dur="200" fill="hold">
                                          <p:stCondLst>
                                            <p:cond delay="800"/>
                                          </p:stCondLst>
                                        </p:cTn>
                                        <p:tgtEl>
                                          <p:spTgt spid="801"/>
                                        </p:tgtEl>
                                        <p:attrNameLst>
                                          <p:attrName>r</p:attrName>
                                        </p:attrNameLst>
                                      </p:cBhvr>
                                    </p:animRot>
                                  </p:childTnLst>
                                </p:cTn>
                              </p:par>
                            </p:childTnLst>
                          </p:cTn>
                        </p:par>
                        <p:par>
                          <p:cTn id="11" fill="hold">
                            <p:stCondLst>
                              <p:cond delay="1000"/>
                            </p:stCondLst>
                            <p:childTnLst>
                              <p:par>
                                <p:cTn id="12" presetID="22" presetClass="entr" presetSubtype="8" fill="hold" grpId="0" nodeType="afterEffect">
                                  <p:stCondLst>
                                    <p:cond delay="0"/>
                                  </p:stCondLst>
                                  <p:iterate>
                                    <p:tmAbs val="0"/>
                                  </p:iterate>
                                  <p:childTnLst>
                                    <p:set>
                                      <p:cBhvr>
                                        <p:cTn id="13" fill="hold"/>
                                        <p:tgtEl>
                                          <p:spTgt spid="804"/>
                                        </p:tgtEl>
                                        <p:attrNameLst>
                                          <p:attrName>style.visibility</p:attrName>
                                        </p:attrNameLst>
                                      </p:cBhvr>
                                      <p:to>
                                        <p:strVal val="visible"/>
                                      </p:to>
                                    </p:set>
                                    <p:animEffect transition="in" filter="wipe(left)">
                                      <p:cBhvr>
                                        <p:cTn id="14" dur="500"/>
                                        <p:tgtEl>
                                          <p:spTgt spid="804"/>
                                        </p:tgtEl>
                                      </p:cBhvr>
                                    </p:animEffect>
                                  </p:childTnLst>
                                </p:cTn>
                              </p:par>
                            </p:childTnLst>
                          </p:cTn>
                        </p:par>
                        <p:par>
                          <p:cTn id="15" fill="hold">
                            <p:stCondLst>
                              <p:cond delay="1500"/>
                            </p:stCondLst>
                            <p:childTnLst>
                              <p:par>
                                <p:cTn id="16" presetID="22" presetClass="entr" presetSubtype="8" fill="hold" grpId="0" nodeType="afterEffect">
                                  <p:stCondLst>
                                    <p:cond delay="0"/>
                                  </p:stCondLst>
                                  <p:iterate>
                                    <p:tmAbs val="0"/>
                                  </p:iterate>
                                  <p:childTnLst>
                                    <p:set>
                                      <p:cBhvr>
                                        <p:cTn id="17" fill="hold"/>
                                        <p:tgtEl>
                                          <p:spTgt spid="802"/>
                                        </p:tgtEl>
                                        <p:attrNameLst>
                                          <p:attrName>style.visibility</p:attrName>
                                        </p:attrNameLst>
                                      </p:cBhvr>
                                      <p:to>
                                        <p:strVal val="visible"/>
                                      </p:to>
                                    </p:set>
                                    <p:animEffect transition="in" filter="wipe(left)">
                                      <p:cBhvr>
                                        <p:cTn id="18" dur="500"/>
                                        <p:tgtEl>
                                          <p:spTgt spid="802"/>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 grpId="0" animBg="1"/>
      <p:bldP spid="802" grpId="0" animBg="1" advAuto="0"/>
      <p:bldP spid="80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WHAT WE OFFER"/>
          <p:cNvSpPr txBox="1">
            <a:spLocks noGrp="1"/>
          </p:cNvSpPr>
          <p:nvPr>
            <p:ph type="title"/>
          </p:nvPr>
        </p:nvSpPr>
        <p:spPr>
          <a:xfrm>
            <a:off x="152400" y="1698199"/>
            <a:ext cx="4876800" cy="5534113"/>
          </a:xfrm>
          <a:prstGeom prst="rect">
            <a:avLst/>
          </a:prstGeom>
        </p:spPr>
        <p:txBody>
          <a:bodyPr>
            <a:normAutofit/>
          </a:bodyPr>
          <a:lstStyle/>
          <a:p>
            <a:r>
              <a:rPr lang="en-US"/>
              <a:t>SECLECT: Chọn hình ảnh và dự đoán</a:t>
            </a:r>
            <a:endParaRPr dirty="0"/>
          </a:p>
        </p:txBody>
      </p:sp>
      <p:sp>
        <p:nvSpPr>
          <p:cNvPr id="566" name="Suitable for all categories business and personal presentation, eaque ipsa quae ab illo inventore veritatis et quasi architecto"/>
          <p:cNvSpPr txBox="1"/>
          <p:nvPr/>
        </p:nvSpPr>
        <p:spPr>
          <a:xfrm>
            <a:off x="15163800" y="1698199"/>
            <a:ext cx="6858000" cy="1920717"/>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200"/>
            </a:lvl1pPr>
          </a:lstStyle>
          <a:p>
            <a:r>
              <a:rPr lang="en-US" sz="4000">
                <a:latin typeface="Times New Roman" panose="02020603050405020304" pitchFamily="18" charset="0"/>
                <a:cs typeface="Times New Roman" panose="02020603050405020304" pitchFamily="18" charset="0"/>
              </a:rPr>
              <a:t>1. Giao diện mặc định của app:</a:t>
            </a:r>
          </a:p>
          <a:p>
            <a:r>
              <a:rPr lang="en-US" sz="4000">
                <a:latin typeface="Times New Roman" panose="02020603050405020304" pitchFamily="18" charset="0"/>
                <a:cs typeface="Times New Roman" panose="02020603050405020304" pitchFamily="18" charset="0"/>
              </a:rPr>
              <a:t>Chọn Select  </a:t>
            </a:r>
            <a:endParaRPr lang="en-US" sz="4000" dirty="0">
              <a:latin typeface="Times New Roman" panose="02020603050405020304" pitchFamily="18" charset="0"/>
              <a:cs typeface="Times New Roman" panose="02020603050405020304" pitchFamily="18" charset="0"/>
            </a:endParaRPr>
          </a:p>
        </p:txBody>
      </p:sp>
      <p:sp>
        <p:nvSpPr>
          <p:cNvPr id="576" name="Rectangle"/>
          <p:cNvSpPr/>
          <p:nvPr/>
        </p:nvSpPr>
        <p:spPr>
          <a:xfrm>
            <a:off x="0" y="13131804"/>
            <a:ext cx="12192000" cy="581235"/>
          </a:xfrm>
          <a:prstGeom prst="rect">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577" name="Triangle"/>
          <p:cNvSpPr/>
          <p:nvPr/>
        </p:nvSpPr>
        <p:spPr>
          <a:xfrm rot="16200000" flipH="1">
            <a:off x="21519605" y="-205839"/>
            <a:ext cx="2658557" cy="30702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2" name="Rectangle 1">
            <a:extLst>
              <a:ext uri="{FF2B5EF4-FFF2-40B4-BE49-F238E27FC236}">
                <a16:creationId xmlns:a16="http://schemas.microsoft.com/office/drawing/2014/main" id="{56CCFE32-62A9-48C5-9AF7-A24EFB89CEB3}"/>
              </a:ext>
            </a:extLst>
          </p:cNvPr>
          <p:cNvSpPr/>
          <p:nvPr/>
        </p:nvSpPr>
        <p:spPr>
          <a:xfrm>
            <a:off x="152400" y="152400"/>
            <a:ext cx="838200" cy="965200"/>
          </a:xfrm>
          <a:prstGeom prst="rect">
            <a:avLst/>
          </a:prstGeom>
          <a:solidFill>
            <a:srgbClr val="1A242E"/>
          </a:solid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9F9F9"/>
              </a:solidFill>
              <a:effectLst/>
              <a:uFillTx/>
              <a:latin typeface="+mn-lt"/>
              <a:ea typeface="+mn-ea"/>
              <a:cs typeface="+mn-cs"/>
              <a:sym typeface="Helvetica"/>
            </a:endParaRPr>
          </a:p>
        </p:txBody>
      </p:sp>
      <p:pic>
        <p:nvPicPr>
          <p:cNvPr id="1026" name="Picture 2">
            <a:extLst>
              <a:ext uri="{FF2B5EF4-FFF2-40B4-BE49-F238E27FC236}">
                <a16:creationId xmlns:a16="http://schemas.microsoft.com/office/drawing/2014/main" id="{5B71CA6C-3566-40D9-AE34-D08B41F68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0565" y="152400"/>
            <a:ext cx="6858000" cy="129168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9BD6AB0-DCE3-4F79-91D8-CC01E951BEA8}"/>
              </a:ext>
            </a:extLst>
          </p:cNvPr>
          <p:cNvPicPr>
            <a:picLocks noChangeAspect="1"/>
          </p:cNvPicPr>
          <p:nvPr/>
        </p:nvPicPr>
        <p:blipFill>
          <a:blip r:embed="rId3"/>
          <a:stretch>
            <a:fillRect/>
          </a:stretch>
        </p:blipFill>
        <p:spPr>
          <a:xfrm>
            <a:off x="14814530" y="4097247"/>
            <a:ext cx="7207270" cy="5027135"/>
          </a:xfrm>
          <a:prstGeom prst="rect">
            <a:avLst/>
          </a:prstGeom>
        </p:spPr>
      </p:pic>
      <p:sp>
        <p:nvSpPr>
          <p:cNvPr id="22" name="Suitable for all categories business and personal presentation, eaque ipsa quae ab illo inventore veritatis et quasi architecto">
            <a:extLst>
              <a:ext uri="{FF2B5EF4-FFF2-40B4-BE49-F238E27FC236}">
                <a16:creationId xmlns:a16="http://schemas.microsoft.com/office/drawing/2014/main" id="{0CCC8576-0D78-49CB-BA6A-87D2C53EA5E3}"/>
              </a:ext>
            </a:extLst>
          </p:cNvPr>
          <p:cNvSpPr txBox="1"/>
          <p:nvPr/>
        </p:nvSpPr>
        <p:spPr>
          <a:xfrm>
            <a:off x="15244748" y="9602713"/>
            <a:ext cx="7604135" cy="1920717"/>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200"/>
            </a:lvl1pPr>
          </a:lstStyle>
          <a:p>
            <a:r>
              <a:rPr lang="en-US" sz="4000">
                <a:latin typeface="Times New Roman" panose="02020603050405020304" pitchFamily="18" charset="0"/>
                <a:cs typeface="Times New Roman" panose="02020603050405020304" pitchFamily="18" charset="0"/>
              </a:rPr>
              <a:t>2. Sau khi chọn app sẽ cho bạn lựa chọn ảnh mà bạn muốn dự đoán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63"/>
                                        </p:tgtEl>
                                        <p:attrNameLst>
                                          <p:attrName>r</p:attrName>
                                        </p:attrNameLst>
                                      </p:cBhvr>
                                    </p:animRot>
                                    <p:animRot by="-240000">
                                      <p:cBhvr>
                                        <p:cTn id="7" dur="200" fill="hold">
                                          <p:stCondLst>
                                            <p:cond delay="200"/>
                                          </p:stCondLst>
                                        </p:cTn>
                                        <p:tgtEl>
                                          <p:spTgt spid="563"/>
                                        </p:tgtEl>
                                        <p:attrNameLst>
                                          <p:attrName>r</p:attrName>
                                        </p:attrNameLst>
                                      </p:cBhvr>
                                    </p:animRot>
                                    <p:animRot by="240000">
                                      <p:cBhvr>
                                        <p:cTn id="8" dur="200" fill="hold">
                                          <p:stCondLst>
                                            <p:cond delay="400"/>
                                          </p:stCondLst>
                                        </p:cTn>
                                        <p:tgtEl>
                                          <p:spTgt spid="563"/>
                                        </p:tgtEl>
                                        <p:attrNameLst>
                                          <p:attrName>r</p:attrName>
                                        </p:attrNameLst>
                                      </p:cBhvr>
                                    </p:animRot>
                                    <p:animRot by="-240000">
                                      <p:cBhvr>
                                        <p:cTn id="9" dur="200" fill="hold">
                                          <p:stCondLst>
                                            <p:cond delay="600"/>
                                          </p:stCondLst>
                                        </p:cTn>
                                        <p:tgtEl>
                                          <p:spTgt spid="563"/>
                                        </p:tgtEl>
                                        <p:attrNameLst>
                                          <p:attrName>r</p:attrName>
                                        </p:attrNameLst>
                                      </p:cBhvr>
                                    </p:animRot>
                                    <p:animRot by="120000">
                                      <p:cBhvr>
                                        <p:cTn id="10" dur="200" fill="hold">
                                          <p:stCondLst>
                                            <p:cond delay="800"/>
                                          </p:stCondLst>
                                        </p:cTn>
                                        <p:tgtEl>
                                          <p:spTgt spid="563"/>
                                        </p:tgtEl>
                                        <p:attrNameLst>
                                          <p:attrName>r</p:attrName>
                                        </p:attrNameLst>
                                      </p:cBhvr>
                                    </p:animRot>
                                  </p:childTnLst>
                                </p:cTn>
                              </p:par>
                            </p:childTnLst>
                          </p:cTn>
                        </p:par>
                        <p:par>
                          <p:cTn id="11" fill="hold">
                            <p:stCondLst>
                              <p:cond delay="1000"/>
                            </p:stCondLst>
                            <p:childTnLst>
                              <p:par>
                                <p:cTn id="12" presetID="2" presetClass="entr" presetSubtype="2" fill="hold" grpId="0" nodeType="afterEffect">
                                  <p:stCondLst>
                                    <p:cond delay="0"/>
                                  </p:stCondLst>
                                  <p:iterate>
                                    <p:tmAbs val="0"/>
                                  </p:iterate>
                                  <p:childTnLst>
                                    <p:set>
                                      <p:cBhvr>
                                        <p:cTn id="13" fill="hold"/>
                                        <p:tgtEl>
                                          <p:spTgt spid="566"/>
                                        </p:tgtEl>
                                        <p:attrNameLst>
                                          <p:attrName>style.visibility</p:attrName>
                                        </p:attrNameLst>
                                      </p:cBhvr>
                                      <p:to>
                                        <p:strVal val="visible"/>
                                      </p:to>
                                    </p:set>
                                    <p:anim calcmode="lin" valueType="num">
                                      <p:cBhvr>
                                        <p:cTn id="14" dur="500" fill="hold"/>
                                        <p:tgtEl>
                                          <p:spTgt spid="566"/>
                                        </p:tgtEl>
                                        <p:attrNameLst>
                                          <p:attrName>ppt_x</p:attrName>
                                        </p:attrNameLst>
                                      </p:cBhvr>
                                      <p:tavLst>
                                        <p:tav tm="0">
                                          <p:val>
                                            <p:strVal val="1+#ppt_w/2"/>
                                          </p:val>
                                        </p:tav>
                                        <p:tav tm="100000">
                                          <p:val>
                                            <p:strVal val="#ppt_x"/>
                                          </p:val>
                                        </p:tav>
                                      </p:tavLst>
                                    </p:anim>
                                    <p:anim calcmode="lin" valueType="num">
                                      <p:cBhvr>
                                        <p:cTn id="15" dur="500" fill="hold"/>
                                        <p:tgtEl>
                                          <p:spTgt spid="566"/>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2" fill="hold" grpId="0" nodeType="afterEffect">
                                  <p:stCondLst>
                                    <p:cond delay="0"/>
                                  </p:stCondLst>
                                  <p:iterate>
                                    <p:tmAbs val="0"/>
                                  </p:iterate>
                                  <p:childTnLst>
                                    <p:set>
                                      <p:cBhvr>
                                        <p:cTn id="18" fill="hold"/>
                                        <p:tgtEl>
                                          <p:spTgt spid="22"/>
                                        </p:tgtEl>
                                        <p:attrNameLst>
                                          <p:attrName>style.visibility</p:attrName>
                                        </p:attrNameLst>
                                      </p:cBhvr>
                                      <p:to>
                                        <p:strVal val="visible"/>
                                      </p:to>
                                    </p:set>
                                    <p:anim calcmode="lin" valueType="num">
                                      <p:cBhvr>
                                        <p:cTn id="19" dur="500" fill="hold"/>
                                        <p:tgtEl>
                                          <p:spTgt spid="22"/>
                                        </p:tgtEl>
                                        <p:attrNameLst>
                                          <p:attrName>ppt_x</p:attrName>
                                        </p:attrNameLst>
                                      </p:cBhvr>
                                      <p:tavLst>
                                        <p:tav tm="0">
                                          <p:val>
                                            <p:strVal val="1+#ppt_w/2"/>
                                          </p:val>
                                        </p:tav>
                                        <p:tav tm="100000">
                                          <p:val>
                                            <p:strVal val="#ppt_x"/>
                                          </p:val>
                                        </p:tav>
                                      </p:tavLst>
                                    </p:anim>
                                    <p:anim calcmode="lin" valueType="num">
                                      <p:cBhvr>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animBg="1"/>
      <p:bldP spid="566" grpId="0" animBg="1" advAuto="0"/>
      <p:bldP spid="2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riangle"/>
          <p:cNvSpPr/>
          <p:nvPr/>
        </p:nvSpPr>
        <p:spPr>
          <a:xfrm flipH="1">
            <a:off x="18046844" y="578065"/>
            <a:ext cx="4883887" cy="5640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grpSp>
        <p:nvGrpSpPr>
          <p:cNvPr id="486" name="Group"/>
          <p:cNvGrpSpPr/>
          <p:nvPr/>
        </p:nvGrpSpPr>
        <p:grpSpPr>
          <a:xfrm>
            <a:off x="18408902" y="3290082"/>
            <a:ext cx="3303083" cy="3537742"/>
            <a:chOff x="0" y="0"/>
            <a:chExt cx="3303081" cy="3537741"/>
          </a:xfrm>
        </p:grpSpPr>
        <p:sp>
          <p:nvSpPr>
            <p:cNvPr id="481" name="Shape"/>
            <p:cNvSpPr/>
            <p:nvPr/>
          </p:nvSpPr>
          <p:spPr>
            <a:xfrm>
              <a:off x="294580" y="0"/>
              <a:ext cx="2958565" cy="1339650"/>
            </a:xfrm>
            <a:custGeom>
              <a:avLst/>
              <a:gdLst/>
              <a:ahLst/>
              <a:cxnLst>
                <a:cxn ang="0">
                  <a:pos x="wd2" y="hd2"/>
                </a:cxn>
                <a:cxn ang="5400000">
                  <a:pos x="wd2" y="hd2"/>
                </a:cxn>
                <a:cxn ang="10800000">
                  <a:pos x="wd2" y="hd2"/>
                </a:cxn>
                <a:cxn ang="16200000">
                  <a:pos x="wd2" y="hd2"/>
                </a:cxn>
              </a:cxnLst>
              <a:rect l="0" t="0" r="r" b="b"/>
              <a:pathLst>
                <a:path w="21514" h="21600" extrusionOk="0">
                  <a:moveTo>
                    <a:pt x="311" y="18967"/>
                  </a:moveTo>
                  <a:cubicBezTo>
                    <a:pt x="531" y="19130"/>
                    <a:pt x="773" y="18827"/>
                    <a:pt x="836" y="18338"/>
                  </a:cubicBezTo>
                  <a:cubicBezTo>
                    <a:pt x="2109" y="8645"/>
                    <a:pt x="6179" y="1911"/>
                    <a:pt x="10732" y="1911"/>
                  </a:cubicBezTo>
                  <a:cubicBezTo>
                    <a:pt x="11458" y="1911"/>
                    <a:pt x="12183" y="2074"/>
                    <a:pt x="12888" y="2400"/>
                  </a:cubicBezTo>
                  <a:cubicBezTo>
                    <a:pt x="12867" y="3775"/>
                    <a:pt x="13140" y="4707"/>
                    <a:pt x="13308" y="5313"/>
                  </a:cubicBezTo>
                  <a:cubicBezTo>
                    <a:pt x="13361" y="5476"/>
                    <a:pt x="13424" y="5709"/>
                    <a:pt x="13424" y="5732"/>
                  </a:cubicBezTo>
                  <a:cubicBezTo>
                    <a:pt x="13424" y="9157"/>
                    <a:pt x="13119" y="9693"/>
                    <a:pt x="13119" y="9717"/>
                  </a:cubicBezTo>
                  <a:cubicBezTo>
                    <a:pt x="12425" y="9717"/>
                    <a:pt x="11279" y="11091"/>
                    <a:pt x="10848" y="12862"/>
                  </a:cubicBezTo>
                  <a:cubicBezTo>
                    <a:pt x="10585" y="13934"/>
                    <a:pt x="10606" y="15099"/>
                    <a:pt x="10911" y="16101"/>
                  </a:cubicBezTo>
                  <a:cubicBezTo>
                    <a:pt x="11121" y="16800"/>
                    <a:pt x="11300" y="17546"/>
                    <a:pt x="11468" y="18291"/>
                  </a:cubicBezTo>
                  <a:cubicBezTo>
                    <a:pt x="11836" y="19852"/>
                    <a:pt x="12236" y="21600"/>
                    <a:pt x="12877" y="21600"/>
                  </a:cubicBezTo>
                  <a:cubicBezTo>
                    <a:pt x="13003" y="21600"/>
                    <a:pt x="13151" y="21507"/>
                    <a:pt x="13308" y="21344"/>
                  </a:cubicBezTo>
                  <a:cubicBezTo>
                    <a:pt x="13813" y="20784"/>
                    <a:pt x="14171" y="19200"/>
                    <a:pt x="14518" y="17685"/>
                  </a:cubicBezTo>
                  <a:cubicBezTo>
                    <a:pt x="14665" y="17010"/>
                    <a:pt x="14896" y="16031"/>
                    <a:pt x="15023" y="15728"/>
                  </a:cubicBezTo>
                  <a:cubicBezTo>
                    <a:pt x="15464" y="15845"/>
                    <a:pt x="15675" y="16730"/>
                    <a:pt x="15958" y="18105"/>
                  </a:cubicBezTo>
                  <a:cubicBezTo>
                    <a:pt x="16169" y="19130"/>
                    <a:pt x="16390" y="20179"/>
                    <a:pt x="16821" y="20645"/>
                  </a:cubicBezTo>
                  <a:cubicBezTo>
                    <a:pt x="17546" y="21460"/>
                    <a:pt x="19934" y="20621"/>
                    <a:pt x="21248" y="19363"/>
                  </a:cubicBezTo>
                  <a:cubicBezTo>
                    <a:pt x="21448" y="19177"/>
                    <a:pt x="21553" y="18711"/>
                    <a:pt x="21500" y="18245"/>
                  </a:cubicBezTo>
                  <a:cubicBezTo>
                    <a:pt x="20596" y="10882"/>
                    <a:pt x="18146" y="4730"/>
                    <a:pt x="14949" y="1841"/>
                  </a:cubicBezTo>
                  <a:cubicBezTo>
                    <a:pt x="14739" y="1631"/>
                    <a:pt x="14486" y="1864"/>
                    <a:pt x="14392" y="2353"/>
                  </a:cubicBezTo>
                  <a:cubicBezTo>
                    <a:pt x="14307" y="2843"/>
                    <a:pt x="14413" y="3402"/>
                    <a:pt x="14623" y="3588"/>
                  </a:cubicBezTo>
                  <a:cubicBezTo>
                    <a:pt x="17462" y="6175"/>
                    <a:pt x="19650" y="11487"/>
                    <a:pt x="20564" y="17918"/>
                  </a:cubicBezTo>
                  <a:cubicBezTo>
                    <a:pt x="19229" y="18967"/>
                    <a:pt x="17515" y="19293"/>
                    <a:pt x="17210" y="18944"/>
                  </a:cubicBezTo>
                  <a:cubicBezTo>
                    <a:pt x="17042" y="18781"/>
                    <a:pt x="16884" y="17988"/>
                    <a:pt x="16737" y="17313"/>
                  </a:cubicBezTo>
                  <a:cubicBezTo>
                    <a:pt x="16442" y="15868"/>
                    <a:pt x="16032" y="13911"/>
                    <a:pt x="14991" y="13794"/>
                  </a:cubicBezTo>
                  <a:cubicBezTo>
                    <a:pt x="14444" y="13724"/>
                    <a:pt x="14139" y="15122"/>
                    <a:pt x="13750" y="16823"/>
                  </a:cubicBezTo>
                  <a:cubicBezTo>
                    <a:pt x="13519" y="17849"/>
                    <a:pt x="13172" y="19363"/>
                    <a:pt x="12898" y="19666"/>
                  </a:cubicBezTo>
                  <a:cubicBezTo>
                    <a:pt x="12741" y="19596"/>
                    <a:pt x="12425" y="18221"/>
                    <a:pt x="12236" y="17429"/>
                  </a:cubicBezTo>
                  <a:cubicBezTo>
                    <a:pt x="12057" y="16660"/>
                    <a:pt x="11857" y="15821"/>
                    <a:pt x="11626" y="15052"/>
                  </a:cubicBezTo>
                  <a:cubicBezTo>
                    <a:pt x="11500" y="14633"/>
                    <a:pt x="11489" y="14237"/>
                    <a:pt x="11605" y="13748"/>
                  </a:cubicBezTo>
                  <a:cubicBezTo>
                    <a:pt x="11899" y="12536"/>
                    <a:pt x="12783" y="11604"/>
                    <a:pt x="13119" y="11604"/>
                  </a:cubicBezTo>
                  <a:cubicBezTo>
                    <a:pt x="13897" y="11604"/>
                    <a:pt x="14286" y="9623"/>
                    <a:pt x="14286" y="5732"/>
                  </a:cubicBezTo>
                  <a:cubicBezTo>
                    <a:pt x="14286" y="5196"/>
                    <a:pt x="14160" y="4730"/>
                    <a:pt x="14034" y="4287"/>
                  </a:cubicBezTo>
                  <a:cubicBezTo>
                    <a:pt x="13855" y="3658"/>
                    <a:pt x="13666" y="3006"/>
                    <a:pt x="13782" y="1864"/>
                  </a:cubicBezTo>
                  <a:cubicBezTo>
                    <a:pt x="13824" y="1375"/>
                    <a:pt x="13687" y="862"/>
                    <a:pt x="13466" y="746"/>
                  </a:cubicBezTo>
                  <a:cubicBezTo>
                    <a:pt x="12572" y="256"/>
                    <a:pt x="11657" y="0"/>
                    <a:pt x="10732" y="0"/>
                  </a:cubicBezTo>
                  <a:cubicBezTo>
                    <a:pt x="5800" y="0"/>
                    <a:pt x="1394" y="7317"/>
                    <a:pt x="16" y="17802"/>
                  </a:cubicBezTo>
                  <a:cubicBezTo>
                    <a:pt x="-47" y="18291"/>
                    <a:pt x="79" y="18827"/>
                    <a:pt x="311" y="18967"/>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482" name="Shape"/>
            <p:cNvSpPr/>
            <p:nvPr/>
          </p:nvSpPr>
          <p:spPr>
            <a:xfrm>
              <a:off x="1973600" y="1529752"/>
              <a:ext cx="898776" cy="600021"/>
            </a:xfrm>
            <a:custGeom>
              <a:avLst/>
              <a:gdLst/>
              <a:ahLst/>
              <a:cxnLst>
                <a:cxn ang="0">
                  <a:pos x="wd2" y="hd2"/>
                </a:cxn>
                <a:cxn ang="5400000">
                  <a:pos x="wd2" y="hd2"/>
                </a:cxn>
                <a:cxn ang="10800000">
                  <a:pos x="wd2" y="hd2"/>
                </a:cxn>
                <a:cxn ang="16200000">
                  <a:pos x="wd2" y="hd2"/>
                </a:cxn>
              </a:cxnLst>
              <a:rect l="0" t="0" r="r" b="b"/>
              <a:pathLst>
                <a:path w="21428" h="21600" extrusionOk="0">
                  <a:moveTo>
                    <a:pt x="11989" y="1197"/>
                  </a:moveTo>
                  <a:cubicBezTo>
                    <a:pt x="11575" y="1353"/>
                    <a:pt x="11024" y="1613"/>
                    <a:pt x="10886" y="1613"/>
                  </a:cubicBezTo>
                  <a:cubicBezTo>
                    <a:pt x="8923" y="1613"/>
                    <a:pt x="7717" y="3904"/>
                    <a:pt x="6821" y="5569"/>
                  </a:cubicBezTo>
                  <a:cubicBezTo>
                    <a:pt x="6477" y="6194"/>
                    <a:pt x="5857" y="7339"/>
                    <a:pt x="5443" y="7339"/>
                  </a:cubicBezTo>
                  <a:cubicBezTo>
                    <a:pt x="4823" y="6870"/>
                    <a:pt x="4134" y="6610"/>
                    <a:pt x="3480" y="6610"/>
                  </a:cubicBezTo>
                  <a:cubicBezTo>
                    <a:pt x="1826" y="6610"/>
                    <a:pt x="379" y="8120"/>
                    <a:pt x="69" y="10149"/>
                  </a:cubicBezTo>
                  <a:cubicBezTo>
                    <a:pt x="-172" y="11607"/>
                    <a:pt x="172" y="13585"/>
                    <a:pt x="1757" y="14834"/>
                  </a:cubicBezTo>
                  <a:cubicBezTo>
                    <a:pt x="4065" y="16551"/>
                    <a:pt x="6408" y="18321"/>
                    <a:pt x="7476" y="19882"/>
                  </a:cubicBezTo>
                  <a:cubicBezTo>
                    <a:pt x="8199" y="20975"/>
                    <a:pt x="9439" y="21600"/>
                    <a:pt x="10886" y="21600"/>
                  </a:cubicBezTo>
                  <a:cubicBezTo>
                    <a:pt x="13091" y="21600"/>
                    <a:pt x="16054" y="19987"/>
                    <a:pt x="17053" y="15406"/>
                  </a:cubicBezTo>
                  <a:cubicBezTo>
                    <a:pt x="17466" y="13585"/>
                    <a:pt x="18396" y="12231"/>
                    <a:pt x="19327" y="10878"/>
                  </a:cubicBezTo>
                  <a:cubicBezTo>
                    <a:pt x="20395" y="9317"/>
                    <a:pt x="21428" y="7859"/>
                    <a:pt x="21428" y="5777"/>
                  </a:cubicBezTo>
                  <a:cubicBezTo>
                    <a:pt x="21428" y="4528"/>
                    <a:pt x="21084" y="3331"/>
                    <a:pt x="20360" y="2238"/>
                  </a:cubicBezTo>
                  <a:cubicBezTo>
                    <a:pt x="19361" y="781"/>
                    <a:pt x="18017" y="0"/>
                    <a:pt x="16364" y="0"/>
                  </a:cubicBezTo>
                  <a:cubicBezTo>
                    <a:pt x="14745" y="0"/>
                    <a:pt x="13160" y="677"/>
                    <a:pt x="11989" y="1197"/>
                  </a:cubicBezTo>
                  <a:close/>
                  <a:moveTo>
                    <a:pt x="18638" y="5725"/>
                  </a:moveTo>
                  <a:cubicBezTo>
                    <a:pt x="18569" y="6142"/>
                    <a:pt x="17845" y="7131"/>
                    <a:pt x="17397" y="7807"/>
                  </a:cubicBezTo>
                  <a:cubicBezTo>
                    <a:pt x="16329" y="9369"/>
                    <a:pt x="15020" y="11242"/>
                    <a:pt x="14400" y="14053"/>
                  </a:cubicBezTo>
                  <a:cubicBezTo>
                    <a:pt x="13711" y="17228"/>
                    <a:pt x="11369" y="17384"/>
                    <a:pt x="10886" y="17384"/>
                  </a:cubicBezTo>
                  <a:cubicBezTo>
                    <a:pt x="10060" y="17384"/>
                    <a:pt x="9543" y="17020"/>
                    <a:pt x="9439" y="16916"/>
                  </a:cubicBezTo>
                  <a:cubicBezTo>
                    <a:pt x="8061" y="14834"/>
                    <a:pt x="5616" y="12960"/>
                    <a:pt x="3032" y="11034"/>
                  </a:cubicBezTo>
                  <a:cubicBezTo>
                    <a:pt x="3032" y="10982"/>
                    <a:pt x="3032" y="10982"/>
                    <a:pt x="2997" y="10982"/>
                  </a:cubicBezTo>
                  <a:cubicBezTo>
                    <a:pt x="3273" y="10826"/>
                    <a:pt x="3755" y="10826"/>
                    <a:pt x="4203" y="11138"/>
                  </a:cubicBezTo>
                  <a:cubicBezTo>
                    <a:pt x="4651" y="11503"/>
                    <a:pt x="5099" y="11659"/>
                    <a:pt x="5581" y="11659"/>
                  </a:cubicBezTo>
                  <a:cubicBezTo>
                    <a:pt x="7131" y="11659"/>
                    <a:pt x="8130" y="9837"/>
                    <a:pt x="8992" y="8276"/>
                  </a:cubicBezTo>
                  <a:cubicBezTo>
                    <a:pt x="9612" y="7079"/>
                    <a:pt x="10266" y="5881"/>
                    <a:pt x="10886" y="5881"/>
                  </a:cubicBezTo>
                  <a:cubicBezTo>
                    <a:pt x="11369" y="5881"/>
                    <a:pt x="11954" y="5621"/>
                    <a:pt x="12747" y="5257"/>
                  </a:cubicBezTo>
                  <a:cubicBezTo>
                    <a:pt x="13815" y="4840"/>
                    <a:pt x="15158" y="4268"/>
                    <a:pt x="16364" y="4268"/>
                  </a:cubicBezTo>
                  <a:cubicBezTo>
                    <a:pt x="17260" y="4268"/>
                    <a:pt x="17914" y="4580"/>
                    <a:pt x="18362" y="5257"/>
                  </a:cubicBezTo>
                  <a:cubicBezTo>
                    <a:pt x="18569" y="5569"/>
                    <a:pt x="18603" y="5725"/>
                    <a:pt x="18638" y="5725"/>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483" name="Shape"/>
            <p:cNvSpPr/>
            <p:nvPr/>
          </p:nvSpPr>
          <p:spPr>
            <a:xfrm>
              <a:off x="237633" y="1117531"/>
              <a:ext cx="3065450" cy="1947917"/>
            </a:xfrm>
            <a:custGeom>
              <a:avLst/>
              <a:gdLst/>
              <a:ahLst/>
              <a:cxnLst>
                <a:cxn ang="0">
                  <a:pos x="wd2" y="hd2"/>
                </a:cxn>
                <a:cxn ang="5400000">
                  <a:pos x="wd2" y="hd2"/>
                </a:cxn>
                <a:cxn ang="10800000">
                  <a:pos x="wd2" y="hd2"/>
                </a:cxn>
                <a:cxn ang="16200000">
                  <a:pos x="wd2" y="hd2"/>
                </a:cxn>
              </a:cxnLst>
              <a:rect l="0" t="0" r="r" b="b"/>
              <a:pathLst>
                <a:path w="21600" h="21397" extrusionOk="0">
                  <a:moveTo>
                    <a:pt x="21498" y="2225"/>
                  </a:moveTo>
                  <a:cubicBezTo>
                    <a:pt x="21468" y="1876"/>
                    <a:pt x="21254" y="1622"/>
                    <a:pt x="21030" y="1670"/>
                  </a:cubicBezTo>
                  <a:cubicBezTo>
                    <a:pt x="20806" y="1717"/>
                    <a:pt x="20643" y="2051"/>
                    <a:pt x="20673" y="2400"/>
                  </a:cubicBezTo>
                  <a:cubicBezTo>
                    <a:pt x="20745" y="3114"/>
                    <a:pt x="20775" y="3844"/>
                    <a:pt x="20775" y="4558"/>
                  </a:cubicBezTo>
                  <a:cubicBezTo>
                    <a:pt x="20775" y="13065"/>
                    <a:pt x="16365" y="20000"/>
                    <a:pt x="10917" y="20096"/>
                  </a:cubicBezTo>
                  <a:cubicBezTo>
                    <a:pt x="9440" y="18620"/>
                    <a:pt x="8055" y="16826"/>
                    <a:pt x="8677" y="14573"/>
                  </a:cubicBezTo>
                  <a:cubicBezTo>
                    <a:pt x="9787" y="10557"/>
                    <a:pt x="8748" y="9050"/>
                    <a:pt x="8310" y="8399"/>
                  </a:cubicBezTo>
                  <a:cubicBezTo>
                    <a:pt x="8229" y="8288"/>
                    <a:pt x="8229" y="8288"/>
                    <a:pt x="8229" y="8288"/>
                  </a:cubicBezTo>
                  <a:cubicBezTo>
                    <a:pt x="8106" y="8081"/>
                    <a:pt x="7964" y="7955"/>
                    <a:pt x="7831" y="7843"/>
                  </a:cubicBezTo>
                  <a:cubicBezTo>
                    <a:pt x="7536" y="7558"/>
                    <a:pt x="7455" y="7478"/>
                    <a:pt x="7618" y="6717"/>
                  </a:cubicBezTo>
                  <a:cubicBezTo>
                    <a:pt x="7719" y="6209"/>
                    <a:pt x="7862" y="5971"/>
                    <a:pt x="8035" y="5701"/>
                  </a:cubicBezTo>
                  <a:cubicBezTo>
                    <a:pt x="8412" y="5066"/>
                    <a:pt x="8707" y="4431"/>
                    <a:pt x="8707" y="2606"/>
                  </a:cubicBezTo>
                  <a:cubicBezTo>
                    <a:pt x="8707" y="1543"/>
                    <a:pt x="8361" y="686"/>
                    <a:pt x="7760" y="273"/>
                  </a:cubicBezTo>
                  <a:cubicBezTo>
                    <a:pt x="7068" y="-203"/>
                    <a:pt x="6151" y="-44"/>
                    <a:pt x="5672" y="654"/>
                  </a:cubicBezTo>
                  <a:cubicBezTo>
                    <a:pt x="5367" y="1083"/>
                    <a:pt x="5265" y="1654"/>
                    <a:pt x="5387" y="2241"/>
                  </a:cubicBezTo>
                  <a:cubicBezTo>
                    <a:pt x="5693" y="3638"/>
                    <a:pt x="5010" y="5622"/>
                    <a:pt x="3748" y="7113"/>
                  </a:cubicBezTo>
                  <a:cubicBezTo>
                    <a:pt x="3412" y="7494"/>
                    <a:pt x="3310" y="7320"/>
                    <a:pt x="3249" y="7209"/>
                  </a:cubicBezTo>
                  <a:cubicBezTo>
                    <a:pt x="2882" y="6542"/>
                    <a:pt x="2913" y="4653"/>
                    <a:pt x="3218" y="4177"/>
                  </a:cubicBezTo>
                  <a:cubicBezTo>
                    <a:pt x="3422" y="3860"/>
                    <a:pt x="3483" y="3447"/>
                    <a:pt x="3381" y="3098"/>
                  </a:cubicBezTo>
                  <a:cubicBezTo>
                    <a:pt x="3035" y="1908"/>
                    <a:pt x="896" y="1987"/>
                    <a:pt x="468" y="2019"/>
                  </a:cubicBezTo>
                  <a:cubicBezTo>
                    <a:pt x="265" y="2035"/>
                    <a:pt x="102" y="2273"/>
                    <a:pt x="71" y="2590"/>
                  </a:cubicBezTo>
                  <a:cubicBezTo>
                    <a:pt x="20" y="3257"/>
                    <a:pt x="0" y="3844"/>
                    <a:pt x="0" y="4558"/>
                  </a:cubicBezTo>
                  <a:cubicBezTo>
                    <a:pt x="0" y="12319"/>
                    <a:pt x="3371" y="19032"/>
                    <a:pt x="8198" y="20905"/>
                  </a:cubicBezTo>
                  <a:cubicBezTo>
                    <a:pt x="8422" y="20984"/>
                    <a:pt x="8646" y="20778"/>
                    <a:pt x="8707" y="20429"/>
                  </a:cubicBezTo>
                  <a:cubicBezTo>
                    <a:pt x="8758" y="20080"/>
                    <a:pt x="8626" y="19731"/>
                    <a:pt x="8402" y="19635"/>
                  </a:cubicBezTo>
                  <a:cubicBezTo>
                    <a:pt x="3941" y="17921"/>
                    <a:pt x="825" y="11716"/>
                    <a:pt x="825" y="4558"/>
                  </a:cubicBezTo>
                  <a:cubicBezTo>
                    <a:pt x="825" y="4098"/>
                    <a:pt x="835" y="3701"/>
                    <a:pt x="866" y="3304"/>
                  </a:cubicBezTo>
                  <a:cubicBezTo>
                    <a:pt x="1568" y="3304"/>
                    <a:pt x="2159" y="3431"/>
                    <a:pt x="2464" y="3574"/>
                  </a:cubicBezTo>
                  <a:cubicBezTo>
                    <a:pt x="1986" y="4733"/>
                    <a:pt x="2037" y="7018"/>
                    <a:pt x="2627" y="8066"/>
                  </a:cubicBezTo>
                  <a:cubicBezTo>
                    <a:pt x="3045" y="8812"/>
                    <a:pt x="3646" y="8843"/>
                    <a:pt x="4247" y="8145"/>
                  </a:cubicBezTo>
                  <a:cubicBezTo>
                    <a:pt x="5846" y="6272"/>
                    <a:pt x="6599" y="3796"/>
                    <a:pt x="6182" y="1844"/>
                  </a:cubicBezTo>
                  <a:cubicBezTo>
                    <a:pt x="6171" y="1781"/>
                    <a:pt x="6151" y="1717"/>
                    <a:pt x="6233" y="1606"/>
                  </a:cubicBezTo>
                  <a:cubicBezTo>
                    <a:pt x="6446" y="1289"/>
                    <a:pt x="7007" y="1162"/>
                    <a:pt x="7424" y="1448"/>
                  </a:cubicBezTo>
                  <a:cubicBezTo>
                    <a:pt x="7730" y="1670"/>
                    <a:pt x="7882" y="2035"/>
                    <a:pt x="7882" y="2606"/>
                  </a:cubicBezTo>
                  <a:cubicBezTo>
                    <a:pt x="7882" y="4066"/>
                    <a:pt x="7689" y="4368"/>
                    <a:pt x="7424" y="4812"/>
                  </a:cubicBezTo>
                  <a:cubicBezTo>
                    <a:pt x="7231" y="5130"/>
                    <a:pt x="6996" y="5526"/>
                    <a:pt x="6823" y="6304"/>
                  </a:cubicBezTo>
                  <a:cubicBezTo>
                    <a:pt x="6446" y="8050"/>
                    <a:pt x="7047" y="8621"/>
                    <a:pt x="7404" y="8954"/>
                  </a:cubicBezTo>
                  <a:cubicBezTo>
                    <a:pt x="7506" y="9034"/>
                    <a:pt x="7587" y="9113"/>
                    <a:pt x="7638" y="9192"/>
                  </a:cubicBezTo>
                  <a:cubicBezTo>
                    <a:pt x="7668" y="9240"/>
                    <a:pt x="7709" y="9304"/>
                    <a:pt x="7740" y="9351"/>
                  </a:cubicBezTo>
                  <a:cubicBezTo>
                    <a:pt x="8106" y="9891"/>
                    <a:pt x="8789" y="10875"/>
                    <a:pt x="7913" y="14065"/>
                  </a:cubicBezTo>
                  <a:cubicBezTo>
                    <a:pt x="6915" y="17683"/>
                    <a:pt x="9481" y="20207"/>
                    <a:pt x="10581" y="21286"/>
                  </a:cubicBezTo>
                  <a:cubicBezTo>
                    <a:pt x="10642" y="21349"/>
                    <a:pt x="10724" y="21397"/>
                    <a:pt x="10805" y="21397"/>
                  </a:cubicBezTo>
                  <a:cubicBezTo>
                    <a:pt x="16763" y="21397"/>
                    <a:pt x="21600" y="13843"/>
                    <a:pt x="21600" y="4558"/>
                  </a:cubicBezTo>
                  <a:cubicBezTo>
                    <a:pt x="21600" y="3781"/>
                    <a:pt x="21569" y="3003"/>
                    <a:pt x="21498" y="2225"/>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484" name="Shape"/>
            <p:cNvSpPr/>
            <p:nvPr/>
          </p:nvSpPr>
          <p:spPr>
            <a:xfrm>
              <a:off x="0" y="1473316"/>
              <a:ext cx="2849450" cy="2064426"/>
            </a:xfrm>
            <a:custGeom>
              <a:avLst/>
              <a:gdLst/>
              <a:ahLst/>
              <a:cxnLst>
                <a:cxn ang="0">
                  <a:pos x="wd2" y="hd2"/>
                </a:cxn>
                <a:cxn ang="5400000">
                  <a:pos x="wd2" y="hd2"/>
                </a:cxn>
                <a:cxn ang="10800000">
                  <a:pos x="wd2" y="hd2"/>
                </a:cxn>
                <a:cxn ang="16200000">
                  <a:pos x="wd2" y="hd2"/>
                </a:cxn>
              </a:cxnLst>
              <a:rect l="0" t="0" r="r" b="b"/>
              <a:pathLst>
                <a:path w="21539" h="21600" extrusionOk="0">
                  <a:moveTo>
                    <a:pt x="20824" y="14491"/>
                  </a:moveTo>
                  <a:cubicBezTo>
                    <a:pt x="18660" y="16714"/>
                    <a:pt x="16091" y="17894"/>
                    <a:pt x="13380" y="17894"/>
                  </a:cubicBezTo>
                  <a:cubicBezTo>
                    <a:pt x="6493" y="17894"/>
                    <a:pt x="885" y="10150"/>
                    <a:pt x="885" y="620"/>
                  </a:cubicBezTo>
                  <a:cubicBezTo>
                    <a:pt x="885" y="272"/>
                    <a:pt x="689" y="0"/>
                    <a:pt x="437" y="0"/>
                  </a:cubicBezTo>
                  <a:cubicBezTo>
                    <a:pt x="197" y="0"/>
                    <a:pt x="0" y="272"/>
                    <a:pt x="0" y="620"/>
                  </a:cubicBezTo>
                  <a:cubicBezTo>
                    <a:pt x="0" y="10618"/>
                    <a:pt x="5761" y="18787"/>
                    <a:pt x="12932" y="19119"/>
                  </a:cubicBezTo>
                  <a:cubicBezTo>
                    <a:pt x="12932" y="20980"/>
                    <a:pt x="12932" y="20980"/>
                    <a:pt x="12932" y="20980"/>
                  </a:cubicBezTo>
                  <a:cubicBezTo>
                    <a:pt x="12932" y="21328"/>
                    <a:pt x="13128" y="21600"/>
                    <a:pt x="13380" y="21600"/>
                  </a:cubicBezTo>
                  <a:cubicBezTo>
                    <a:pt x="13620" y="21600"/>
                    <a:pt x="13817" y="21328"/>
                    <a:pt x="13817" y="20980"/>
                  </a:cubicBezTo>
                  <a:cubicBezTo>
                    <a:pt x="13817" y="19104"/>
                    <a:pt x="13817" y="19104"/>
                    <a:pt x="13817" y="19104"/>
                  </a:cubicBezTo>
                  <a:cubicBezTo>
                    <a:pt x="16561" y="18983"/>
                    <a:pt x="19162" y="17743"/>
                    <a:pt x="21360" y="15474"/>
                  </a:cubicBezTo>
                  <a:cubicBezTo>
                    <a:pt x="21556" y="15277"/>
                    <a:pt x="21600" y="14884"/>
                    <a:pt x="21447" y="14612"/>
                  </a:cubicBezTo>
                  <a:cubicBezTo>
                    <a:pt x="21305" y="14339"/>
                    <a:pt x="21032" y="14279"/>
                    <a:pt x="20824" y="14491"/>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485" name="Shape"/>
            <p:cNvSpPr/>
            <p:nvPr/>
          </p:nvSpPr>
          <p:spPr>
            <a:xfrm>
              <a:off x="1608323" y="2388197"/>
              <a:ext cx="359895" cy="368330"/>
            </a:xfrm>
            <a:custGeom>
              <a:avLst/>
              <a:gdLst/>
              <a:ahLst/>
              <a:cxnLst>
                <a:cxn ang="0">
                  <a:pos x="wd2" y="hd2"/>
                </a:cxn>
                <a:cxn ang="5400000">
                  <a:pos x="wd2" y="hd2"/>
                </a:cxn>
                <a:cxn ang="10800000">
                  <a:pos x="wd2" y="hd2"/>
                </a:cxn>
                <a:cxn ang="16200000">
                  <a:pos x="wd2" y="hd2"/>
                </a:cxn>
              </a:cxnLst>
              <a:rect l="0" t="0" r="r" b="b"/>
              <a:pathLst>
                <a:path w="20446" h="21600" extrusionOk="0">
                  <a:moveTo>
                    <a:pt x="11737" y="0"/>
                  </a:moveTo>
                  <a:cubicBezTo>
                    <a:pt x="7549" y="0"/>
                    <a:pt x="2621" y="4998"/>
                    <a:pt x="814" y="9402"/>
                  </a:cubicBezTo>
                  <a:cubicBezTo>
                    <a:pt x="-582" y="12875"/>
                    <a:pt x="-171" y="16179"/>
                    <a:pt x="1964" y="18381"/>
                  </a:cubicBezTo>
                  <a:cubicBezTo>
                    <a:pt x="4017" y="20414"/>
                    <a:pt x="6974" y="21600"/>
                    <a:pt x="10095" y="21600"/>
                  </a:cubicBezTo>
                  <a:cubicBezTo>
                    <a:pt x="13298" y="21600"/>
                    <a:pt x="16255" y="20414"/>
                    <a:pt x="18308" y="18381"/>
                  </a:cubicBezTo>
                  <a:cubicBezTo>
                    <a:pt x="20525" y="16009"/>
                    <a:pt x="21018" y="12706"/>
                    <a:pt x="19786" y="8809"/>
                  </a:cubicBezTo>
                  <a:cubicBezTo>
                    <a:pt x="18965" y="6268"/>
                    <a:pt x="17322" y="3558"/>
                    <a:pt x="15351" y="1525"/>
                  </a:cubicBezTo>
                  <a:cubicBezTo>
                    <a:pt x="14448" y="508"/>
                    <a:pt x="13134" y="0"/>
                    <a:pt x="11737" y="0"/>
                  </a:cubicBezTo>
                  <a:close/>
                  <a:moveTo>
                    <a:pt x="13544" y="13468"/>
                  </a:moveTo>
                  <a:cubicBezTo>
                    <a:pt x="12066" y="14993"/>
                    <a:pt x="8206" y="14908"/>
                    <a:pt x="6728" y="13468"/>
                  </a:cubicBezTo>
                  <a:cubicBezTo>
                    <a:pt x="6728" y="13299"/>
                    <a:pt x="6728" y="12452"/>
                    <a:pt x="7549" y="10927"/>
                  </a:cubicBezTo>
                  <a:cubicBezTo>
                    <a:pt x="8781" y="8979"/>
                    <a:pt x="10341" y="7624"/>
                    <a:pt x="11245" y="7115"/>
                  </a:cubicBezTo>
                  <a:cubicBezTo>
                    <a:pt x="12230" y="8301"/>
                    <a:pt x="13051" y="9741"/>
                    <a:pt x="13462" y="11012"/>
                  </a:cubicBezTo>
                  <a:cubicBezTo>
                    <a:pt x="13791" y="12198"/>
                    <a:pt x="13873" y="13129"/>
                    <a:pt x="13544" y="13468"/>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grpSp>
      <p:sp>
        <p:nvSpPr>
          <p:cNvPr id="496" name="Our Mission"/>
          <p:cNvSpPr txBox="1"/>
          <p:nvPr/>
        </p:nvSpPr>
        <p:spPr>
          <a:xfrm>
            <a:off x="762000" y="1600200"/>
            <a:ext cx="5027898" cy="84946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nchor="ctr">
            <a:spAutoFit/>
          </a:bodyPr>
          <a:lstStyle>
            <a:lvl1pPr defTabSz="1371600">
              <a:lnSpc>
                <a:spcPct val="90000"/>
              </a:lnSpc>
              <a:spcBef>
                <a:spcPts val="1400"/>
              </a:spcBef>
              <a:defRPr sz="4800" b="1"/>
            </a:lvl1pPr>
          </a:lstStyle>
          <a:p>
            <a:r>
              <a:rPr lang="en-US" b="0">
                <a:latin typeface="Times New Roman" panose="02020603050405020304" pitchFamily="18" charset="0"/>
                <a:cs typeface="Times New Roman" panose="02020603050405020304" pitchFamily="18" charset="0"/>
              </a:rPr>
              <a:t>3.Sau khi chọn ảnh</a:t>
            </a:r>
            <a:endParaRPr b="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0A22D48-9CE0-4536-8B12-2359BAC82386}"/>
              </a:ext>
            </a:extLst>
          </p:cNvPr>
          <p:cNvPicPr>
            <a:picLocks noChangeAspect="1"/>
          </p:cNvPicPr>
          <p:nvPr/>
        </p:nvPicPr>
        <p:blipFill>
          <a:blip r:embed="rId2"/>
          <a:stretch>
            <a:fillRect/>
          </a:stretch>
        </p:blipFill>
        <p:spPr>
          <a:xfrm>
            <a:off x="762000" y="2971800"/>
            <a:ext cx="5661503" cy="9892518"/>
          </a:xfrm>
          <a:prstGeom prst="rect">
            <a:avLst/>
          </a:prstGeom>
        </p:spPr>
      </p:pic>
      <p:sp>
        <p:nvSpPr>
          <p:cNvPr id="30" name="Our Mission">
            <a:extLst>
              <a:ext uri="{FF2B5EF4-FFF2-40B4-BE49-F238E27FC236}">
                <a16:creationId xmlns:a16="http://schemas.microsoft.com/office/drawing/2014/main" id="{951CB5E9-1791-4171-8D04-2496D61CAB98}"/>
              </a:ext>
            </a:extLst>
          </p:cNvPr>
          <p:cNvSpPr txBox="1"/>
          <p:nvPr/>
        </p:nvSpPr>
        <p:spPr>
          <a:xfrm>
            <a:off x="7696200" y="3202516"/>
            <a:ext cx="5027898" cy="2179056"/>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nchor="ctr">
            <a:spAutoFit/>
          </a:bodyPr>
          <a:lstStyle>
            <a:lvl1pPr defTabSz="1371600">
              <a:lnSpc>
                <a:spcPct val="90000"/>
              </a:lnSpc>
              <a:spcBef>
                <a:spcPts val="1400"/>
              </a:spcBef>
              <a:defRPr sz="4800" b="1"/>
            </a:lvl1pPr>
          </a:lstStyle>
          <a:p>
            <a:r>
              <a:rPr lang="en-US" b="0">
                <a:latin typeface="Times New Roman" panose="02020603050405020304" pitchFamily="18" charset="0"/>
                <a:cs typeface="Times New Roman" panose="02020603050405020304" pitchFamily="18" charset="0"/>
              </a:rPr>
              <a:t>4. Nhấn predict để dự đoán xem biển báo là gì</a:t>
            </a:r>
            <a:endParaRPr b="0">
              <a:latin typeface="Times New Roman" panose="02020603050405020304" pitchFamily="18" charset="0"/>
              <a:cs typeface="Times New Roman" panose="02020603050405020304" pitchFamily="18" charset="0"/>
            </a:endParaRPr>
          </a:p>
        </p:txBody>
      </p:sp>
      <p:sp>
        <p:nvSpPr>
          <p:cNvPr id="33" name="Our Mission">
            <a:extLst>
              <a:ext uri="{FF2B5EF4-FFF2-40B4-BE49-F238E27FC236}">
                <a16:creationId xmlns:a16="http://schemas.microsoft.com/office/drawing/2014/main" id="{8259C963-ECBD-424E-A40E-607680D56478}"/>
              </a:ext>
            </a:extLst>
          </p:cNvPr>
          <p:cNvSpPr txBox="1"/>
          <p:nvPr/>
        </p:nvSpPr>
        <p:spPr>
          <a:xfrm>
            <a:off x="13982866" y="8583616"/>
            <a:ext cx="10193132" cy="3202926"/>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nchor="ctr">
            <a:spAutoFit/>
          </a:bodyPr>
          <a:lstStyle>
            <a:lvl1pPr defTabSz="1371600">
              <a:lnSpc>
                <a:spcPct val="90000"/>
              </a:lnSpc>
              <a:spcBef>
                <a:spcPts val="1400"/>
              </a:spcBef>
              <a:defRPr sz="4800" b="1"/>
            </a:lvl1pPr>
          </a:lstStyle>
          <a:p>
            <a:r>
              <a:rPr lang="en-US" b="0">
                <a:latin typeface="Times New Roman" panose="02020603050405020304" pitchFamily="18" charset="0"/>
                <a:cs typeface="Times New Roman" panose="02020603050405020304" pitchFamily="18" charset="0"/>
              </a:rPr>
              <a:t>Đây là kết quả sau khi predict </a:t>
            </a:r>
          </a:p>
          <a:p>
            <a:r>
              <a:rPr lang="en-US" b="0">
                <a:latin typeface="Times New Roman" panose="02020603050405020304" pitchFamily="18" charset="0"/>
                <a:cs typeface="Times New Roman" panose="02020603050405020304" pitchFamily="18" charset="0"/>
              </a:rPr>
              <a:t>Kết quả : Nơi giao nhau chạy theo vòng xuyến </a:t>
            </a:r>
          </a:p>
          <a:p>
            <a:r>
              <a:rPr lang="en-US" b="0">
                <a:latin typeface="Times New Roman" panose="02020603050405020304" pitchFamily="18" charset="0"/>
                <a:cs typeface="Times New Roman" panose="02020603050405020304" pitchFamily="18" charset="0"/>
              </a:rPr>
              <a:t>Độ chính xác : 100%</a:t>
            </a:r>
            <a:endParaRPr b="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0FDDB86-B5E2-46A7-83CF-200D55FE2B3D}"/>
              </a:ext>
            </a:extLst>
          </p:cNvPr>
          <p:cNvPicPr>
            <a:picLocks noChangeAspect="1"/>
          </p:cNvPicPr>
          <p:nvPr/>
        </p:nvPicPr>
        <p:blipFill>
          <a:blip r:embed="rId3"/>
          <a:stretch>
            <a:fillRect/>
          </a:stretch>
        </p:blipFill>
        <p:spPr>
          <a:xfrm>
            <a:off x="7724486" y="6218225"/>
            <a:ext cx="4957397" cy="5797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476"/>
                                        </p:tgtEl>
                                        <p:attrNameLst>
                                          <p:attrName>style.visibility</p:attrName>
                                        </p:attrNameLst>
                                      </p:cBhvr>
                                      <p:to>
                                        <p:strVal val="visible"/>
                                      </p:to>
                                    </p:set>
                                    <p:anim calcmode="lin" valueType="num">
                                      <p:cBhvr>
                                        <p:cTn id="7" dur="500" fill="hold"/>
                                        <p:tgtEl>
                                          <p:spTgt spid="476"/>
                                        </p:tgtEl>
                                        <p:attrNameLst>
                                          <p:attrName>ppt_x</p:attrName>
                                        </p:attrNameLst>
                                      </p:cBhvr>
                                      <p:tavLst>
                                        <p:tav tm="0">
                                          <p:val>
                                            <p:strVal val="#ppt_x"/>
                                          </p:val>
                                        </p:tav>
                                        <p:tav tm="100000">
                                          <p:val>
                                            <p:strVal val="#ppt_x"/>
                                          </p:val>
                                        </p:tav>
                                      </p:tavLst>
                                    </p:anim>
                                    <p:anim calcmode="lin" valueType="num">
                                      <p:cBhvr>
                                        <p:cTn id="8" dur="500" fill="hold"/>
                                        <p:tgtEl>
                                          <p:spTgt spid="47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486"/>
                                        </p:tgtEl>
                                        <p:attrNameLst>
                                          <p:attrName>style.visibility</p:attrName>
                                        </p:attrNameLst>
                                      </p:cBhvr>
                                      <p:to>
                                        <p:strVal val="visible"/>
                                      </p:to>
                                    </p:set>
                                    <p:anim calcmode="lin" valueType="num">
                                      <p:cBhvr>
                                        <p:cTn id="12" dur="500" fill="hold"/>
                                        <p:tgtEl>
                                          <p:spTgt spid="486"/>
                                        </p:tgtEl>
                                        <p:attrNameLst>
                                          <p:attrName>ppt_x</p:attrName>
                                        </p:attrNameLst>
                                      </p:cBhvr>
                                      <p:tavLst>
                                        <p:tav tm="0">
                                          <p:val>
                                            <p:strVal val="#ppt_x"/>
                                          </p:val>
                                        </p:tav>
                                        <p:tav tm="100000">
                                          <p:val>
                                            <p:strVal val="#ppt_x"/>
                                          </p:val>
                                        </p:tav>
                                      </p:tavLst>
                                    </p:anim>
                                    <p:anim calcmode="lin" valueType="num">
                                      <p:cBhvr>
                                        <p:cTn id="13" dur="500" fill="hold"/>
                                        <p:tgtEl>
                                          <p:spTgt spid="48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9" nodeType="afterEffect">
                                  <p:stCondLst>
                                    <p:cond delay="0"/>
                                  </p:stCondLst>
                                  <p:iterate>
                                    <p:tmAbs val="0"/>
                                  </p:iterate>
                                  <p:childTnLst>
                                    <p:set>
                                      <p:cBhvr>
                                        <p:cTn id="16" fill="hold"/>
                                        <p:tgtEl>
                                          <p:spTgt spid="496"/>
                                        </p:tgtEl>
                                        <p:attrNameLst>
                                          <p:attrName>style.visibility</p:attrName>
                                        </p:attrNameLst>
                                      </p:cBhvr>
                                      <p:to>
                                        <p:strVal val="visible"/>
                                      </p:to>
                                    </p:set>
                                    <p:anim calcmode="lin" valueType="num">
                                      <p:cBhvr>
                                        <p:cTn id="17" dur="500" fill="hold"/>
                                        <p:tgtEl>
                                          <p:spTgt spid="496"/>
                                        </p:tgtEl>
                                        <p:attrNameLst>
                                          <p:attrName>ppt_x</p:attrName>
                                        </p:attrNameLst>
                                      </p:cBhvr>
                                      <p:tavLst>
                                        <p:tav tm="0">
                                          <p:val>
                                            <p:strVal val="1+#ppt_w/2"/>
                                          </p:val>
                                        </p:tav>
                                        <p:tav tm="100000">
                                          <p:val>
                                            <p:strVal val="#ppt_x"/>
                                          </p:val>
                                        </p:tav>
                                      </p:tavLst>
                                    </p:anim>
                                    <p:anim calcmode="lin" valueType="num">
                                      <p:cBhvr>
                                        <p:cTn id="18" dur="500" fill="hold"/>
                                        <p:tgtEl>
                                          <p:spTgt spid="49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30"/>
                                        </p:tgtEl>
                                        <p:attrNameLst>
                                          <p:attrName>style.visibility</p:attrName>
                                        </p:attrNameLst>
                                      </p:cBhvr>
                                      <p:to>
                                        <p:strVal val="visible"/>
                                      </p:to>
                                    </p:set>
                                    <p:anim calcmode="lin" valueType="num">
                                      <p:cBhvr>
                                        <p:cTn id="22" dur="500" fill="hold"/>
                                        <p:tgtEl>
                                          <p:spTgt spid="30"/>
                                        </p:tgtEl>
                                        <p:attrNameLst>
                                          <p:attrName>ppt_x</p:attrName>
                                        </p:attrNameLst>
                                      </p:cBhvr>
                                      <p:tavLst>
                                        <p:tav tm="0">
                                          <p:val>
                                            <p:strVal val="1+#ppt_w/2"/>
                                          </p:val>
                                        </p:tav>
                                        <p:tav tm="100000">
                                          <p:val>
                                            <p:strVal val="#ppt_x"/>
                                          </p:val>
                                        </p:tav>
                                      </p:tavLst>
                                    </p:anim>
                                    <p:anim calcmode="lin" valueType="num">
                                      <p:cBhvr>
                                        <p:cTn id="23" dur="5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iterate>
                                    <p:tmAbs val="0"/>
                                  </p:iterate>
                                  <p:childTnLst>
                                    <p:set>
                                      <p:cBhvr>
                                        <p:cTn id="26" fill="hold"/>
                                        <p:tgtEl>
                                          <p:spTgt spid="33"/>
                                        </p:tgtEl>
                                        <p:attrNameLst>
                                          <p:attrName>style.visibility</p:attrName>
                                        </p:attrNameLst>
                                      </p:cBhvr>
                                      <p:to>
                                        <p:strVal val="visible"/>
                                      </p:to>
                                    </p:set>
                                    <p:anim calcmode="lin" valueType="num">
                                      <p:cBhvr>
                                        <p:cTn id="27" dur="500" fill="hold"/>
                                        <p:tgtEl>
                                          <p:spTgt spid="33"/>
                                        </p:tgtEl>
                                        <p:attrNameLst>
                                          <p:attrName>ppt_x</p:attrName>
                                        </p:attrNameLst>
                                      </p:cBhvr>
                                      <p:tavLst>
                                        <p:tav tm="0">
                                          <p:val>
                                            <p:strVal val="1+#ppt_w/2"/>
                                          </p:val>
                                        </p:tav>
                                        <p:tav tm="100000">
                                          <p:val>
                                            <p:strVal val="#ppt_x"/>
                                          </p:val>
                                        </p:tav>
                                      </p:tavLst>
                                    </p:anim>
                                    <p:anim calcmode="lin" valueType="num">
                                      <p:cBhvr>
                                        <p:cTn id="2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1" animBg="1" advAuto="0"/>
      <p:bldP spid="486" grpId="2" animBg="1" advAuto="0"/>
      <p:bldP spid="496" grpId="9" animBg="1" advAuto="0"/>
      <p:bldP spid="30" grpId="0" animBg="1" advAuto="0"/>
      <p:bldP spid="33"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0" name="image3.png" descr="image3.png"/>
          <p:cNvPicPr>
            <a:picLocks noChangeAspect="1"/>
          </p:cNvPicPr>
          <p:nvPr/>
        </p:nvPicPr>
        <p:blipFill>
          <a:blip r:embed="rId2"/>
          <a:stretch>
            <a:fillRect/>
          </a:stretch>
        </p:blipFill>
        <p:spPr>
          <a:xfrm>
            <a:off x="6172200" y="1600200"/>
            <a:ext cx="18465801" cy="11070250"/>
          </a:xfrm>
          <a:prstGeom prst="rect">
            <a:avLst/>
          </a:prstGeom>
          <a:ln w="12700">
            <a:miter lim="400000"/>
          </a:ln>
        </p:spPr>
      </p:pic>
      <p:sp>
        <p:nvSpPr>
          <p:cNvPr id="811" name="Laptop Mockup"/>
          <p:cNvSpPr txBox="1"/>
          <p:nvPr/>
        </p:nvSpPr>
        <p:spPr>
          <a:xfrm>
            <a:off x="9296400" y="2535666"/>
            <a:ext cx="7058502" cy="1178141"/>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nSpc>
                <a:spcPct val="150000"/>
              </a:lnSpc>
              <a:defRPr sz="4800"/>
            </a:lvl1pPr>
          </a:lstStyle>
          <a:p>
            <a:endParaRPr>
              <a:latin typeface="#9Slide01 Tieu de ngan" panose="00000800000000000000" pitchFamily="2" charset="0"/>
            </a:endParaRPr>
          </a:p>
        </p:txBody>
      </p:sp>
      <p:sp>
        <p:nvSpPr>
          <p:cNvPr id="812" name="DEVICE MOCKUP"/>
          <p:cNvSpPr txBox="1">
            <a:spLocks noGrp="1"/>
          </p:cNvSpPr>
          <p:nvPr>
            <p:ph type="title"/>
          </p:nvPr>
        </p:nvSpPr>
        <p:spPr>
          <a:xfrm>
            <a:off x="304800" y="2413006"/>
            <a:ext cx="4876800" cy="2616741"/>
          </a:xfrm>
          <a:prstGeom prst="rect">
            <a:avLst/>
          </a:prstGeom>
        </p:spPr>
        <p:txBody>
          <a:bodyPr/>
          <a:lstStyle/>
          <a:p>
            <a:r>
              <a:rPr lang="en-US">
                <a:latin typeface="Times New Roman" panose="02020603050405020304" pitchFamily="18" charset="0"/>
                <a:cs typeface="Times New Roman" panose="02020603050405020304" pitchFamily="18" charset="0"/>
              </a:rPr>
              <a:t>Content</a:t>
            </a:r>
            <a:endParaRPr>
              <a:latin typeface="Times New Roman" panose="02020603050405020304" pitchFamily="18" charset="0"/>
              <a:cs typeface="Times New Roman" panose="02020603050405020304" pitchFamily="18" charset="0"/>
            </a:endParaRPr>
          </a:p>
        </p:txBody>
      </p:sp>
      <p:sp>
        <p:nvSpPr>
          <p:cNvPr id="5" name="This company has been running for years and you might not know it. This company has been running for years and you might not know it.">
            <a:extLst>
              <a:ext uri="{FF2B5EF4-FFF2-40B4-BE49-F238E27FC236}">
                <a16:creationId xmlns:a16="http://schemas.microsoft.com/office/drawing/2014/main" id="{CC3A3677-C6B1-4213-A948-9E2A9A9F6BD6}"/>
              </a:ext>
            </a:extLst>
          </p:cNvPr>
          <p:cNvSpPr txBox="1"/>
          <p:nvPr/>
        </p:nvSpPr>
        <p:spPr>
          <a:xfrm>
            <a:off x="8894090" y="3124736"/>
            <a:ext cx="13051510" cy="8302720"/>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just">
              <a:lnSpc>
                <a:spcPct val="150000"/>
              </a:lnSpc>
              <a:defRPr sz="2400"/>
            </a:lvl1pPr>
          </a:lstStyle>
          <a:p>
            <a:r>
              <a:rPr lang="vi-VN" sz="4000">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1.</a:t>
            </a:r>
            <a:r>
              <a:rPr lang="vi-VN" sz="4000">
                <a:latin typeface="Times New Roman" panose="02020603050405020304" pitchFamily="18" charset="0"/>
                <a:cs typeface="Times New Roman" panose="02020603050405020304" pitchFamily="18" charset="0"/>
              </a:rPr>
              <a:t> Mục đích của đồ án</a:t>
            </a:r>
          </a:p>
          <a:p>
            <a:r>
              <a:rPr lang="vi-VN" sz="4000">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2. </a:t>
            </a:r>
            <a:r>
              <a:rPr lang="vi-VN" sz="4000">
                <a:latin typeface="Times New Roman" panose="02020603050405020304" pitchFamily="18" charset="0"/>
                <a:cs typeface="Times New Roman" panose="02020603050405020304" pitchFamily="18" charset="0"/>
              </a:rPr>
              <a:t>Tại sao bạn chọn giải pháp kĩ thuật này</a:t>
            </a:r>
            <a:r>
              <a:rPr lang="en-US" sz="4000">
                <a:latin typeface="Times New Roman" panose="02020603050405020304" pitchFamily="18" charset="0"/>
                <a:cs typeface="Times New Roman" panose="02020603050405020304" pitchFamily="18" charset="0"/>
              </a:rPr>
              <a:t> ?</a:t>
            </a:r>
            <a:endParaRPr lang="vi-VN" sz="4000">
              <a:latin typeface="Times New Roman" panose="02020603050405020304" pitchFamily="18" charset="0"/>
              <a:cs typeface="Times New Roman" panose="02020603050405020304" pitchFamily="18" charset="0"/>
            </a:endParaRPr>
          </a:p>
          <a:p>
            <a:r>
              <a:rPr lang="vi-VN" sz="4000">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3.</a:t>
            </a:r>
            <a:r>
              <a:rPr lang="vi-VN" sz="4000">
                <a:latin typeface="Times New Roman" panose="02020603050405020304" pitchFamily="18" charset="0"/>
                <a:cs typeface="Times New Roman" panose="02020603050405020304" pitchFamily="18" charset="0"/>
              </a:rPr>
              <a:t> Cấu trúc của hệ thống backend và frontend</a:t>
            </a:r>
          </a:p>
          <a:p>
            <a:r>
              <a:rPr lang="vi-VN" sz="4000">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4.</a:t>
            </a:r>
            <a:r>
              <a:rPr lang="vi-VN" sz="4000">
                <a:latin typeface="Times New Roman" panose="02020603050405020304" pitchFamily="18" charset="0"/>
                <a:cs typeface="Times New Roman" panose="02020603050405020304" pitchFamily="18" charset="0"/>
              </a:rPr>
              <a:t> Kiến trúc phần mềm của backend và frontend</a:t>
            </a:r>
            <a:endParaRPr lang="en-US" sz="4000">
              <a:latin typeface="Times New Roman" panose="02020603050405020304" pitchFamily="18" charset="0"/>
              <a:cs typeface="Times New Roman" panose="02020603050405020304" pitchFamily="18" charset="0"/>
            </a:endParaRPr>
          </a:p>
          <a:p>
            <a:r>
              <a:rPr lang="en-US" sz="4000">
                <a:latin typeface="Times New Roman" panose="02020603050405020304" pitchFamily="18" charset="0"/>
                <a:cs typeface="Times New Roman" panose="02020603050405020304" pitchFamily="18" charset="0"/>
              </a:rPr>
              <a:t>  5. Mô hình học máy</a:t>
            </a:r>
            <a:endParaRPr lang="vi-VN" sz="4000">
              <a:latin typeface="Times New Roman" panose="02020603050405020304" pitchFamily="18" charset="0"/>
              <a:cs typeface="Times New Roman" panose="02020603050405020304" pitchFamily="18" charset="0"/>
            </a:endParaRPr>
          </a:p>
          <a:p>
            <a:r>
              <a:rPr lang="vi-VN" sz="4000">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6.</a:t>
            </a:r>
            <a:r>
              <a:rPr lang="vi-VN" sz="4000">
                <a:latin typeface="Times New Roman" panose="02020603050405020304" pitchFamily="18" charset="0"/>
                <a:cs typeface="Times New Roman" panose="02020603050405020304" pitchFamily="18" charset="0"/>
              </a:rPr>
              <a:t> Demo</a:t>
            </a:r>
          </a:p>
          <a:p>
            <a:r>
              <a:rPr lang="vi-VN" sz="4000">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7.</a:t>
            </a:r>
            <a:r>
              <a:rPr lang="vi-VN" sz="4000">
                <a:latin typeface="Times New Roman" panose="02020603050405020304" pitchFamily="18" charset="0"/>
                <a:cs typeface="Times New Roman" panose="02020603050405020304" pitchFamily="18" charset="0"/>
              </a:rPr>
              <a:t> Ưu điểm và nhược điểm của giải pháp</a:t>
            </a:r>
          </a:p>
          <a:p>
            <a:r>
              <a:rPr lang="vi-VN" sz="4000">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8.</a:t>
            </a:r>
            <a:r>
              <a:rPr lang="vi-VN" sz="4000">
                <a:latin typeface="Times New Roman" panose="02020603050405020304" pitchFamily="18" charset="0"/>
                <a:cs typeface="Times New Roman" panose="02020603050405020304" pitchFamily="18" charset="0"/>
              </a:rPr>
              <a:t> Hướng phát triển sắp tới của giải pháp</a:t>
            </a:r>
          </a:p>
          <a:p>
            <a:endParaRPr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103213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fill="hold"/>
                                        <p:tgtEl>
                                          <p:spTgt spid="810"/>
                                        </p:tgtEl>
                                        <p:attrNameLst>
                                          <p:attrName>style.visibility</p:attrName>
                                        </p:attrNameLst>
                                      </p:cBhvr>
                                      <p:to>
                                        <p:strVal val="visible"/>
                                      </p:to>
                                    </p:set>
                                    <p:anim calcmode="lin" valueType="num">
                                      <p:cBhvr>
                                        <p:cTn id="7" dur="500" fill="hold"/>
                                        <p:tgtEl>
                                          <p:spTgt spid="810"/>
                                        </p:tgtEl>
                                        <p:attrNameLst>
                                          <p:attrName>ppt_x</p:attrName>
                                        </p:attrNameLst>
                                      </p:cBhvr>
                                      <p:tavLst>
                                        <p:tav tm="0">
                                          <p:val>
                                            <p:strVal val="1+#ppt_w/2"/>
                                          </p:val>
                                        </p:tav>
                                        <p:tav tm="100000">
                                          <p:val>
                                            <p:strVal val="#ppt_x"/>
                                          </p:val>
                                        </p:tav>
                                      </p:tavLst>
                                    </p:anim>
                                    <p:anim calcmode="lin" valueType="num">
                                      <p:cBhvr>
                                        <p:cTn id="8" dur="500" fill="hold"/>
                                        <p:tgtEl>
                                          <p:spTgt spid="8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p:tmAbs val="0"/>
                                  </p:iterate>
                                  <p:childTnLst>
                                    <p:set>
                                      <p:cBhvr>
                                        <p:cTn id="11" fill="hold"/>
                                        <p:tgtEl>
                                          <p:spTgt spid="811"/>
                                        </p:tgtEl>
                                        <p:attrNameLst>
                                          <p:attrName>style.visibility</p:attrName>
                                        </p:attrNameLst>
                                      </p:cBhvr>
                                      <p:to>
                                        <p:strVal val="visible"/>
                                      </p:to>
                                    </p:set>
                                    <p:animEffect transition="in" filter="wipe(left)">
                                      <p:cBhvr>
                                        <p:cTn id="12" dur="500"/>
                                        <p:tgtEl>
                                          <p:spTgt spid="811"/>
                                        </p:tgtEl>
                                      </p:cBhvr>
                                    </p:animEffect>
                                  </p:childTnLst>
                                </p:cTn>
                              </p:par>
                            </p:childTnLst>
                          </p:cTn>
                        </p:par>
                        <p:par>
                          <p:cTn id="13" fill="hold">
                            <p:stCondLst>
                              <p:cond delay="1000"/>
                            </p:stCondLst>
                            <p:childTnLst>
                              <p:par>
                                <p:cTn id="14" presetID="9" presetClass="entr" fill="hold" grpId="0" nodeType="afterEffect">
                                  <p:stCondLst>
                                    <p:cond delay="0"/>
                                  </p:stCondLst>
                                  <p:iterate>
                                    <p:tmAbs val="0"/>
                                  </p:iterate>
                                  <p:childTnLst>
                                    <p:set>
                                      <p:cBhvr>
                                        <p:cTn id="15" fill="hold"/>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 grpId="0" animBg="1" advAuto="0"/>
      <p:bldP spid="811" grpId="0" animBg="1" advAuto="0"/>
      <p:bldP spid="5"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WHAT WE OFFER"/>
          <p:cNvSpPr txBox="1">
            <a:spLocks noGrp="1"/>
          </p:cNvSpPr>
          <p:nvPr>
            <p:ph type="title"/>
          </p:nvPr>
        </p:nvSpPr>
        <p:spPr>
          <a:xfrm>
            <a:off x="691139" y="18139"/>
            <a:ext cx="10956486" cy="3733093"/>
          </a:xfrm>
          <a:prstGeom prst="rect">
            <a:avLst/>
          </a:prstGeom>
        </p:spPr>
        <p:txBody>
          <a:bodyPr/>
          <a:lstStyle/>
          <a:p>
            <a:r>
              <a:rPr lang="en-US"/>
              <a:t>Photo: Chụp ảnh và dự đoán </a:t>
            </a:r>
            <a:endParaRPr/>
          </a:p>
        </p:txBody>
      </p:sp>
      <p:grpSp>
        <p:nvGrpSpPr>
          <p:cNvPr id="554" name="Group"/>
          <p:cNvGrpSpPr/>
          <p:nvPr/>
        </p:nvGrpSpPr>
        <p:grpSpPr>
          <a:xfrm>
            <a:off x="911061" y="8736186"/>
            <a:ext cx="3733098" cy="4985345"/>
            <a:chOff x="0" y="0"/>
            <a:chExt cx="3733096" cy="4985344"/>
          </a:xfrm>
        </p:grpSpPr>
        <p:sp>
          <p:nvSpPr>
            <p:cNvPr id="552" name="Circle"/>
            <p:cNvSpPr/>
            <p:nvPr/>
          </p:nvSpPr>
          <p:spPr>
            <a:xfrm>
              <a:off x="-1" y="-1"/>
              <a:ext cx="3733098" cy="3733098"/>
            </a:xfrm>
            <a:prstGeom prst="ellipse">
              <a:avLst/>
            </a:prstGeom>
            <a:solidFill>
              <a:srgbClr val="F96A6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553" name="Triangle"/>
            <p:cNvSpPr/>
            <p:nvPr/>
          </p:nvSpPr>
          <p:spPr>
            <a:xfrm flipH="1">
              <a:off x="613130" y="939096"/>
              <a:ext cx="2324441" cy="40462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14F">
                <a:alpha val="50000"/>
              </a:srgbClr>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sp>
        <p:nvSpPr>
          <p:cNvPr id="559" name="Branding"/>
          <p:cNvSpPr txBox="1"/>
          <p:nvPr/>
        </p:nvSpPr>
        <p:spPr>
          <a:xfrm>
            <a:off x="691139" y="4690329"/>
            <a:ext cx="6033044" cy="2262156"/>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defRPr b="1"/>
            </a:lvl1pPr>
          </a:lstStyle>
          <a:p>
            <a:r>
              <a:rPr lang="en-US" sz="4500" b="0">
                <a:latin typeface="Times New Roman" panose="02020603050405020304" pitchFamily="18" charset="0"/>
                <a:cs typeface="Times New Roman" panose="02020603050405020304" pitchFamily="18" charset="0"/>
              </a:rPr>
              <a:t>1. Nhấn vào nút Photo app sẽ mở camera của di động lên </a:t>
            </a:r>
            <a:endParaRPr sz="4500" b="0">
              <a:latin typeface="Times New Roman" panose="02020603050405020304" pitchFamily="18" charset="0"/>
              <a:cs typeface="Times New Roman" panose="02020603050405020304" pitchFamily="18" charset="0"/>
            </a:endParaRPr>
          </a:p>
        </p:txBody>
      </p:sp>
      <p:sp>
        <p:nvSpPr>
          <p:cNvPr id="561" name="Rectangle"/>
          <p:cNvSpPr/>
          <p:nvPr/>
        </p:nvSpPr>
        <p:spPr>
          <a:xfrm>
            <a:off x="6724183" y="13131804"/>
            <a:ext cx="17659818" cy="581235"/>
          </a:xfrm>
          <a:prstGeom prst="rect">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3" name="Picture 2">
            <a:extLst>
              <a:ext uri="{FF2B5EF4-FFF2-40B4-BE49-F238E27FC236}">
                <a16:creationId xmlns:a16="http://schemas.microsoft.com/office/drawing/2014/main" id="{9E8DF85A-446E-4810-A2E7-A3476B3677D7}"/>
              </a:ext>
            </a:extLst>
          </p:cNvPr>
          <p:cNvPicPr>
            <a:picLocks noChangeAspect="1"/>
          </p:cNvPicPr>
          <p:nvPr/>
        </p:nvPicPr>
        <p:blipFill>
          <a:blip r:embed="rId2"/>
          <a:stretch>
            <a:fillRect/>
          </a:stretch>
        </p:blipFill>
        <p:spPr>
          <a:xfrm>
            <a:off x="15650334" y="3110378"/>
            <a:ext cx="5570857" cy="9668263"/>
          </a:xfrm>
          <a:prstGeom prst="rect">
            <a:avLst/>
          </a:prstGeom>
        </p:spPr>
      </p:pic>
      <p:pic>
        <p:nvPicPr>
          <p:cNvPr id="7" name="Picture 6">
            <a:extLst>
              <a:ext uri="{FF2B5EF4-FFF2-40B4-BE49-F238E27FC236}">
                <a16:creationId xmlns:a16="http://schemas.microsoft.com/office/drawing/2014/main" id="{74486C22-8263-4896-9FA7-2683411B799A}"/>
              </a:ext>
            </a:extLst>
          </p:cNvPr>
          <p:cNvPicPr>
            <a:picLocks noChangeAspect="1"/>
          </p:cNvPicPr>
          <p:nvPr/>
        </p:nvPicPr>
        <p:blipFill>
          <a:blip r:embed="rId3"/>
          <a:stretch>
            <a:fillRect/>
          </a:stretch>
        </p:blipFill>
        <p:spPr>
          <a:xfrm>
            <a:off x="8078483" y="3096523"/>
            <a:ext cx="5755364" cy="9647481"/>
          </a:xfrm>
          <a:prstGeom prst="rect">
            <a:avLst/>
          </a:prstGeom>
        </p:spPr>
      </p:pic>
      <p:sp>
        <p:nvSpPr>
          <p:cNvPr id="60" name="Branding">
            <a:extLst>
              <a:ext uri="{FF2B5EF4-FFF2-40B4-BE49-F238E27FC236}">
                <a16:creationId xmlns:a16="http://schemas.microsoft.com/office/drawing/2014/main" id="{EE0E058B-6C46-47DA-9384-26AED02809D5}"/>
              </a:ext>
            </a:extLst>
          </p:cNvPr>
          <p:cNvSpPr txBox="1"/>
          <p:nvPr/>
        </p:nvSpPr>
        <p:spPr>
          <a:xfrm>
            <a:off x="13639800" y="1099856"/>
            <a:ext cx="8762653" cy="1569658"/>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defRPr b="1"/>
            </a:lvl1pPr>
          </a:lstStyle>
          <a:p>
            <a:r>
              <a:rPr lang="en-US" sz="4500" b="0">
                <a:latin typeface="Times New Roman" panose="02020603050405020304" pitchFamily="18" charset="0"/>
                <a:cs typeface="Times New Roman" panose="02020603050405020304" pitchFamily="18" charset="0"/>
              </a:rPr>
              <a:t>2. Chụp biển báo mà bạn muốn dự đoán</a:t>
            </a:r>
            <a:endParaRPr sz="45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64958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559"/>
                                        </p:tgtEl>
                                        <p:attrNameLst>
                                          <p:attrName>style.visibility</p:attrName>
                                        </p:attrNameLst>
                                      </p:cBhvr>
                                      <p:to>
                                        <p:strVal val="visible"/>
                                      </p:to>
                                    </p:set>
                                    <p:animEffect transition="in" filter="wipe(left)">
                                      <p:cBhvr>
                                        <p:cTn id="7" dur="500"/>
                                        <p:tgtEl>
                                          <p:spTgt spid="55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animBg="1" advAuto="0"/>
      <p:bldP spid="60"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riangle"/>
          <p:cNvSpPr/>
          <p:nvPr/>
        </p:nvSpPr>
        <p:spPr>
          <a:xfrm flipH="1">
            <a:off x="18046844" y="578065"/>
            <a:ext cx="4883887" cy="5640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grpSp>
        <p:nvGrpSpPr>
          <p:cNvPr id="486" name="Group"/>
          <p:cNvGrpSpPr/>
          <p:nvPr/>
        </p:nvGrpSpPr>
        <p:grpSpPr>
          <a:xfrm>
            <a:off x="18408902" y="3290082"/>
            <a:ext cx="3303083" cy="3537742"/>
            <a:chOff x="0" y="0"/>
            <a:chExt cx="3303081" cy="3537741"/>
          </a:xfrm>
        </p:grpSpPr>
        <p:sp>
          <p:nvSpPr>
            <p:cNvPr id="481" name="Shape"/>
            <p:cNvSpPr/>
            <p:nvPr/>
          </p:nvSpPr>
          <p:spPr>
            <a:xfrm>
              <a:off x="294580" y="0"/>
              <a:ext cx="2958565" cy="1339650"/>
            </a:xfrm>
            <a:custGeom>
              <a:avLst/>
              <a:gdLst/>
              <a:ahLst/>
              <a:cxnLst>
                <a:cxn ang="0">
                  <a:pos x="wd2" y="hd2"/>
                </a:cxn>
                <a:cxn ang="5400000">
                  <a:pos x="wd2" y="hd2"/>
                </a:cxn>
                <a:cxn ang="10800000">
                  <a:pos x="wd2" y="hd2"/>
                </a:cxn>
                <a:cxn ang="16200000">
                  <a:pos x="wd2" y="hd2"/>
                </a:cxn>
              </a:cxnLst>
              <a:rect l="0" t="0" r="r" b="b"/>
              <a:pathLst>
                <a:path w="21514" h="21600" extrusionOk="0">
                  <a:moveTo>
                    <a:pt x="311" y="18967"/>
                  </a:moveTo>
                  <a:cubicBezTo>
                    <a:pt x="531" y="19130"/>
                    <a:pt x="773" y="18827"/>
                    <a:pt x="836" y="18338"/>
                  </a:cubicBezTo>
                  <a:cubicBezTo>
                    <a:pt x="2109" y="8645"/>
                    <a:pt x="6179" y="1911"/>
                    <a:pt x="10732" y="1911"/>
                  </a:cubicBezTo>
                  <a:cubicBezTo>
                    <a:pt x="11458" y="1911"/>
                    <a:pt x="12183" y="2074"/>
                    <a:pt x="12888" y="2400"/>
                  </a:cubicBezTo>
                  <a:cubicBezTo>
                    <a:pt x="12867" y="3775"/>
                    <a:pt x="13140" y="4707"/>
                    <a:pt x="13308" y="5313"/>
                  </a:cubicBezTo>
                  <a:cubicBezTo>
                    <a:pt x="13361" y="5476"/>
                    <a:pt x="13424" y="5709"/>
                    <a:pt x="13424" y="5732"/>
                  </a:cubicBezTo>
                  <a:cubicBezTo>
                    <a:pt x="13424" y="9157"/>
                    <a:pt x="13119" y="9693"/>
                    <a:pt x="13119" y="9717"/>
                  </a:cubicBezTo>
                  <a:cubicBezTo>
                    <a:pt x="12425" y="9717"/>
                    <a:pt x="11279" y="11091"/>
                    <a:pt x="10848" y="12862"/>
                  </a:cubicBezTo>
                  <a:cubicBezTo>
                    <a:pt x="10585" y="13934"/>
                    <a:pt x="10606" y="15099"/>
                    <a:pt x="10911" y="16101"/>
                  </a:cubicBezTo>
                  <a:cubicBezTo>
                    <a:pt x="11121" y="16800"/>
                    <a:pt x="11300" y="17546"/>
                    <a:pt x="11468" y="18291"/>
                  </a:cubicBezTo>
                  <a:cubicBezTo>
                    <a:pt x="11836" y="19852"/>
                    <a:pt x="12236" y="21600"/>
                    <a:pt x="12877" y="21600"/>
                  </a:cubicBezTo>
                  <a:cubicBezTo>
                    <a:pt x="13003" y="21600"/>
                    <a:pt x="13151" y="21507"/>
                    <a:pt x="13308" y="21344"/>
                  </a:cubicBezTo>
                  <a:cubicBezTo>
                    <a:pt x="13813" y="20784"/>
                    <a:pt x="14171" y="19200"/>
                    <a:pt x="14518" y="17685"/>
                  </a:cubicBezTo>
                  <a:cubicBezTo>
                    <a:pt x="14665" y="17010"/>
                    <a:pt x="14896" y="16031"/>
                    <a:pt x="15023" y="15728"/>
                  </a:cubicBezTo>
                  <a:cubicBezTo>
                    <a:pt x="15464" y="15845"/>
                    <a:pt x="15675" y="16730"/>
                    <a:pt x="15958" y="18105"/>
                  </a:cubicBezTo>
                  <a:cubicBezTo>
                    <a:pt x="16169" y="19130"/>
                    <a:pt x="16390" y="20179"/>
                    <a:pt x="16821" y="20645"/>
                  </a:cubicBezTo>
                  <a:cubicBezTo>
                    <a:pt x="17546" y="21460"/>
                    <a:pt x="19934" y="20621"/>
                    <a:pt x="21248" y="19363"/>
                  </a:cubicBezTo>
                  <a:cubicBezTo>
                    <a:pt x="21448" y="19177"/>
                    <a:pt x="21553" y="18711"/>
                    <a:pt x="21500" y="18245"/>
                  </a:cubicBezTo>
                  <a:cubicBezTo>
                    <a:pt x="20596" y="10882"/>
                    <a:pt x="18146" y="4730"/>
                    <a:pt x="14949" y="1841"/>
                  </a:cubicBezTo>
                  <a:cubicBezTo>
                    <a:pt x="14739" y="1631"/>
                    <a:pt x="14486" y="1864"/>
                    <a:pt x="14392" y="2353"/>
                  </a:cubicBezTo>
                  <a:cubicBezTo>
                    <a:pt x="14307" y="2843"/>
                    <a:pt x="14413" y="3402"/>
                    <a:pt x="14623" y="3588"/>
                  </a:cubicBezTo>
                  <a:cubicBezTo>
                    <a:pt x="17462" y="6175"/>
                    <a:pt x="19650" y="11487"/>
                    <a:pt x="20564" y="17918"/>
                  </a:cubicBezTo>
                  <a:cubicBezTo>
                    <a:pt x="19229" y="18967"/>
                    <a:pt x="17515" y="19293"/>
                    <a:pt x="17210" y="18944"/>
                  </a:cubicBezTo>
                  <a:cubicBezTo>
                    <a:pt x="17042" y="18781"/>
                    <a:pt x="16884" y="17988"/>
                    <a:pt x="16737" y="17313"/>
                  </a:cubicBezTo>
                  <a:cubicBezTo>
                    <a:pt x="16442" y="15868"/>
                    <a:pt x="16032" y="13911"/>
                    <a:pt x="14991" y="13794"/>
                  </a:cubicBezTo>
                  <a:cubicBezTo>
                    <a:pt x="14444" y="13724"/>
                    <a:pt x="14139" y="15122"/>
                    <a:pt x="13750" y="16823"/>
                  </a:cubicBezTo>
                  <a:cubicBezTo>
                    <a:pt x="13519" y="17849"/>
                    <a:pt x="13172" y="19363"/>
                    <a:pt x="12898" y="19666"/>
                  </a:cubicBezTo>
                  <a:cubicBezTo>
                    <a:pt x="12741" y="19596"/>
                    <a:pt x="12425" y="18221"/>
                    <a:pt x="12236" y="17429"/>
                  </a:cubicBezTo>
                  <a:cubicBezTo>
                    <a:pt x="12057" y="16660"/>
                    <a:pt x="11857" y="15821"/>
                    <a:pt x="11626" y="15052"/>
                  </a:cubicBezTo>
                  <a:cubicBezTo>
                    <a:pt x="11500" y="14633"/>
                    <a:pt x="11489" y="14237"/>
                    <a:pt x="11605" y="13748"/>
                  </a:cubicBezTo>
                  <a:cubicBezTo>
                    <a:pt x="11899" y="12536"/>
                    <a:pt x="12783" y="11604"/>
                    <a:pt x="13119" y="11604"/>
                  </a:cubicBezTo>
                  <a:cubicBezTo>
                    <a:pt x="13897" y="11604"/>
                    <a:pt x="14286" y="9623"/>
                    <a:pt x="14286" y="5732"/>
                  </a:cubicBezTo>
                  <a:cubicBezTo>
                    <a:pt x="14286" y="5196"/>
                    <a:pt x="14160" y="4730"/>
                    <a:pt x="14034" y="4287"/>
                  </a:cubicBezTo>
                  <a:cubicBezTo>
                    <a:pt x="13855" y="3658"/>
                    <a:pt x="13666" y="3006"/>
                    <a:pt x="13782" y="1864"/>
                  </a:cubicBezTo>
                  <a:cubicBezTo>
                    <a:pt x="13824" y="1375"/>
                    <a:pt x="13687" y="862"/>
                    <a:pt x="13466" y="746"/>
                  </a:cubicBezTo>
                  <a:cubicBezTo>
                    <a:pt x="12572" y="256"/>
                    <a:pt x="11657" y="0"/>
                    <a:pt x="10732" y="0"/>
                  </a:cubicBezTo>
                  <a:cubicBezTo>
                    <a:pt x="5800" y="0"/>
                    <a:pt x="1394" y="7317"/>
                    <a:pt x="16" y="17802"/>
                  </a:cubicBezTo>
                  <a:cubicBezTo>
                    <a:pt x="-47" y="18291"/>
                    <a:pt x="79" y="18827"/>
                    <a:pt x="311" y="18967"/>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482" name="Shape"/>
            <p:cNvSpPr/>
            <p:nvPr/>
          </p:nvSpPr>
          <p:spPr>
            <a:xfrm>
              <a:off x="1973600" y="1529752"/>
              <a:ext cx="898776" cy="600021"/>
            </a:xfrm>
            <a:custGeom>
              <a:avLst/>
              <a:gdLst/>
              <a:ahLst/>
              <a:cxnLst>
                <a:cxn ang="0">
                  <a:pos x="wd2" y="hd2"/>
                </a:cxn>
                <a:cxn ang="5400000">
                  <a:pos x="wd2" y="hd2"/>
                </a:cxn>
                <a:cxn ang="10800000">
                  <a:pos x="wd2" y="hd2"/>
                </a:cxn>
                <a:cxn ang="16200000">
                  <a:pos x="wd2" y="hd2"/>
                </a:cxn>
              </a:cxnLst>
              <a:rect l="0" t="0" r="r" b="b"/>
              <a:pathLst>
                <a:path w="21428" h="21600" extrusionOk="0">
                  <a:moveTo>
                    <a:pt x="11989" y="1197"/>
                  </a:moveTo>
                  <a:cubicBezTo>
                    <a:pt x="11575" y="1353"/>
                    <a:pt x="11024" y="1613"/>
                    <a:pt x="10886" y="1613"/>
                  </a:cubicBezTo>
                  <a:cubicBezTo>
                    <a:pt x="8923" y="1613"/>
                    <a:pt x="7717" y="3904"/>
                    <a:pt x="6821" y="5569"/>
                  </a:cubicBezTo>
                  <a:cubicBezTo>
                    <a:pt x="6477" y="6194"/>
                    <a:pt x="5857" y="7339"/>
                    <a:pt x="5443" y="7339"/>
                  </a:cubicBezTo>
                  <a:cubicBezTo>
                    <a:pt x="4823" y="6870"/>
                    <a:pt x="4134" y="6610"/>
                    <a:pt x="3480" y="6610"/>
                  </a:cubicBezTo>
                  <a:cubicBezTo>
                    <a:pt x="1826" y="6610"/>
                    <a:pt x="379" y="8120"/>
                    <a:pt x="69" y="10149"/>
                  </a:cubicBezTo>
                  <a:cubicBezTo>
                    <a:pt x="-172" y="11607"/>
                    <a:pt x="172" y="13585"/>
                    <a:pt x="1757" y="14834"/>
                  </a:cubicBezTo>
                  <a:cubicBezTo>
                    <a:pt x="4065" y="16551"/>
                    <a:pt x="6408" y="18321"/>
                    <a:pt x="7476" y="19882"/>
                  </a:cubicBezTo>
                  <a:cubicBezTo>
                    <a:pt x="8199" y="20975"/>
                    <a:pt x="9439" y="21600"/>
                    <a:pt x="10886" y="21600"/>
                  </a:cubicBezTo>
                  <a:cubicBezTo>
                    <a:pt x="13091" y="21600"/>
                    <a:pt x="16054" y="19987"/>
                    <a:pt x="17053" y="15406"/>
                  </a:cubicBezTo>
                  <a:cubicBezTo>
                    <a:pt x="17466" y="13585"/>
                    <a:pt x="18396" y="12231"/>
                    <a:pt x="19327" y="10878"/>
                  </a:cubicBezTo>
                  <a:cubicBezTo>
                    <a:pt x="20395" y="9317"/>
                    <a:pt x="21428" y="7859"/>
                    <a:pt x="21428" y="5777"/>
                  </a:cubicBezTo>
                  <a:cubicBezTo>
                    <a:pt x="21428" y="4528"/>
                    <a:pt x="21084" y="3331"/>
                    <a:pt x="20360" y="2238"/>
                  </a:cubicBezTo>
                  <a:cubicBezTo>
                    <a:pt x="19361" y="781"/>
                    <a:pt x="18017" y="0"/>
                    <a:pt x="16364" y="0"/>
                  </a:cubicBezTo>
                  <a:cubicBezTo>
                    <a:pt x="14745" y="0"/>
                    <a:pt x="13160" y="677"/>
                    <a:pt x="11989" y="1197"/>
                  </a:cubicBezTo>
                  <a:close/>
                  <a:moveTo>
                    <a:pt x="18638" y="5725"/>
                  </a:moveTo>
                  <a:cubicBezTo>
                    <a:pt x="18569" y="6142"/>
                    <a:pt x="17845" y="7131"/>
                    <a:pt x="17397" y="7807"/>
                  </a:cubicBezTo>
                  <a:cubicBezTo>
                    <a:pt x="16329" y="9369"/>
                    <a:pt x="15020" y="11242"/>
                    <a:pt x="14400" y="14053"/>
                  </a:cubicBezTo>
                  <a:cubicBezTo>
                    <a:pt x="13711" y="17228"/>
                    <a:pt x="11369" y="17384"/>
                    <a:pt x="10886" y="17384"/>
                  </a:cubicBezTo>
                  <a:cubicBezTo>
                    <a:pt x="10060" y="17384"/>
                    <a:pt x="9543" y="17020"/>
                    <a:pt x="9439" y="16916"/>
                  </a:cubicBezTo>
                  <a:cubicBezTo>
                    <a:pt x="8061" y="14834"/>
                    <a:pt x="5616" y="12960"/>
                    <a:pt x="3032" y="11034"/>
                  </a:cubicBezTo>
                  <a:cubicBezTo>
                    <a:pt x="3032" y="10982"/>
                    <a:pt x="3032" y="10982"/>
                    <a:pt x="2997" y="10982"/>
                  </a:cubicBezTo>
                  <a:cubicBezTo>
                    <a:pt x="3273" y="10826"/>
                    <a:pt x="3755" y="10826"/>
                    <a:pt x="4203" y="11138"/>
                  </a:cubicBezTo>
                  <a:cubicBezTo>
                    <a:pt x="4651" y="11503"/>
                    <a:pt x="5099" y="11659"/>
                    <a:pt x="5581" y="11659"/>
                  </a:cubicBezTo>
                  <a:cubicBezTo>
                    <a:pt x="7131" y="11659"/>
                    <a:pt x="8130" y="9837"/>
                    <a:pt x="8992" y="8276"/>
                  </a:cubicBezTo>
                  <a:cubicBezTo>
                    <a:pt x="9612" y="7079"/>
                    <a:pt x="10266" y="5881"/>
                    <a:pt x="10886" y="5881"/>
                  </a:cubicBezTo>
                  <a:cubicBezTo>
                    <a:pt x="11369" y="5881"/>
                    <a:pt x="11954" y="5621"/>
                    <a:pt x="12747" y="5257"/>
                  </a:cubicBezTo>
                  <a:cubicBezTo>
                    <a:pt x="13815" y="4840"/>
                    <a:pt x="15158" y="4268"/>
                    <a:pt x="16364" y="4268"/>
                  </a:cubicBezTo>
                  <a:cubicBezTo>
                    <a:pt x="17260" y="4268"/>
                    <a:pt x="17914" y="4580"/>
                    <a:pt x="18362" y="5257"/>
                  </a:cubicBezTo>
                  <a:cubicBezTo>
                    <a:pt x="18569" y="5569"/>
                    <a:pt x="18603" y="5725"/>
                    <a:pt x="18638" y="5725"/>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483" name="Shape"/>
            <p:cNvSpPr/>
            <p:nvPr/>
          </p:nvSpPr>
          <p:spPr>
            <a:xfrm>
              <a:off x="237633" y="1117531"/>
              <a:ext cx="3065450" cy="1947917"/>
            </a:xfrm>
            <a:custGeom>
              <a:avLst/>
              <a:gdLst/>
              <a:ahLst/>
              <a:cxnLst>
                <a:cxn ang="0">
                  <a:pos x="wd2" y="hd2"/>
                </a:cxn>
                <a:cxn ang="5400000">
                  <a:pos x="wd2" y="hd2"/>
                </a:cxn>
                <a:cxn ang="10800000">
                  <a:pos x="wd2" y="hd2"/>
                </a:cxn>
                <a:cxn ang="16200000">
                  <a:pos x="wd2" y="hd2"/>
                </a:cxn>
              </a:cxnLst>
              <a:rect l="0" t="0" r="r" b="b"/>
              <a:pathLst>
                <a:path w="21600" h="21397" extrusionOk="0">
                  <a:moveTo>
                    <a:pt x="21498" y="2225"/>
                  </a:moveTo>
                  <a:cubicBezTo>
                    <a:pt x="21468" y="1876"/>
                    <a:pt x="21254" y="1622"/>
                    <a:pt x="21030" y="1670"/>
                  </a:cubicBezTo>
                  <a:cubicBezTo>
                    <a:pt x="20806" y="1717"/>
                    <a:pt x="20643" y="2051"/>
                    <a:pt x="20673" y="2400"/>
                  </a:cubicBezTo>
                  <a:cubicBezTo>
                    <a:pt x="20745" y="3114"/>
                    <a:pt x="20775" y="3844"/>
                    <a:pt x="20775" y="4558"/>
                  </a:cubicBezTo>
                  <a:cubicBezTo>
                    <a:pt x="20775" y="13065"/>
                    <a:pt x="16365" y="20000"/>
                    <a:pt x="10917" y="20096"/>
                  </a:cubicBezTo>
                  <a:cubicBezTo>
                    <a:pt x="9440" y="18620"/>
                    <a:pt x="8055" y="16826"/>
                    <a:pt x="8677" y="14573"/>
                  </a:cubicBezTo>
                  <a:cubicBezTo>
                    <a:pt x="9787" y="10557"/>
                    <a:pt x="8748" y="9050"/>
                    <a:pt x="8310" y="8399"/>
                  </a:cubicBezTo>
                  <a:cubicBezTo>
                    <a:pt x="8229" y="8288"/>
                    <a:pt x="8229" y="8288"/>
                    <a:pt x="8229" y="8288"/>
                  </a:cubicBezTo>
                  <a:cubicBezTo>
                    <a:pt x="8106" y="8081"/>
                    <a:pt x="7964" y="7955"/>
                    <a:pt x="7831" y="7843"/>
                  </a:cubicBezTo>
                  <a:cubicBezTo>
                    <a:pt x="7536" y="7558"/>
                    <a:pt x="7455" y="7478"/>
                    <a:pt x="7618" y="6717"/>
                  </a:cubicBezTo>
                  <a:cubicBezTo>
                    <a:pt x="7719" y="6209"/>
                    <a:pt x="7862" y="5971"/>
                    <a:pt x="8035" y="5701"/>
                  </a:cubicBezTo>
                  <a:cubicBezTo>
                    <a:pt x="8412" y="5066"/>
                    <a:pt x="8707" y="4431"/>
                    <a:pt x="8707" y="2606"/>
                  </a:cubicBezTo>
                  <a:cubicBezTo>
                    <a:pt x="8707" y="1543"/>
                    <a:pt x="8361" y="686"/>
                    <a:pt x="7760" y="273"/>
                  </a:cubicBezTo>
                  <a:cubicBezTo>
                    <a:pt x="7068" y="-203"/>
                    <a:pt x="6151" y="-44"/>
                    <a:pt x="5672" y="654"/>
                  </a:cubicBezTo>
                  <a:cubicBezTo>
                    <a:pt x="5367" y="1083"/>
                    <a:pt x="5265" y="1654"/>
                    <a:pt x="5387" y="2241"/>
                  </a:cubicBezTo>
                  <a:cubicBezTo>
                    <a:pt x="5693" y="3638"/>
                    <a:pt x="5010" y="5622"/>
                    <a:pt x="3748" y="7113"/>
                  </a:cubicBezTo>
                  <a:cubicBezTo>
                    <a:pt x="3412" y="7494"/>
                    <a:pt x="3310" y="7320"/>
                    <a:pt x="3249" y="7209"/>
                  </a:cubicBezTo>
                  <a:cubicBezTo>
                    <a:pt x="2882" y="6542"/>
                    <a:pt x="2913" y="4653"/>
                    <a:pt x="3218" y="4177"/>
                  </a:cubicBezTo>
                  <a:cubicBezTo>
                    <a:pt x="3422" y="3860"/>
                    <a:pt x="3483" y="3447"/>
                    <a:pt x="3381" y="3098"/>
                  </a:cubicBezTo>
                  <a:cubicBezTo>
                    <a:pt x="3035" y="1908"/>
                    <a:pt x="896" y="1987"/>
                    <a:pt x="468" y="2019"/>
                  </a:cubicBezTo>
                  <a:cubicBezTo>
                    <a:pt x="265" y="2035"/>
                    <a:pt x="102" y="2273"/>
                    <a:pt x="71" y="2590"/>
                  </a:cubicBezTo>
                  <a:cubicBezTo>
                    <a:pt x="20" y="3257"/>
                    <a:pt x="0" y="3844"/>
                    <a:pt x="0" y="4558"/>
                  </a:cubicBezTo>
                  <a:cubicBezTo>
                    <a:pt x="0" y="12319"/>
                    <a:pt x="3371" y="19032"/>
                    <a:pt x="8198" y="20905"/>
                  </a:cubicBezTo>
                  <a:cubicBezTo>
                    <a:pt x="8422" y="20984"/>
                    <a:pt x="8646" y="20778"/>
                    <a:pt x="8707" y="20429"/>
                  </a:cubicBezTo>
                  <a:cubicBezTo>
                    <a:pt x="8758" y="20080"/>
                    <a:pt x="8626" y="19731"/>
                    <a:pt x="8402" y="19635"/>
                  </a:cubicBezTo>
                  <a:cubicBezTo>
                    <a:pt x="3941" y="17921"/>
                    <a:pt x="825" y="11716"/>
                    <a:pt x="825" y="4558"/>
                  </a:cubicBezTo>
                  <a:cubicBezTo>
                    <a:pt x="825" y="4098"/>
                    <a:pt x="835" y="3701"/>
                    <a:pt x="866" y="3304"/>
                  </a:cubicBezTo>
                  <a:cubicBezTo>
                    <a:pt x="1568" y="3304"/>
                    <a:pt x="2159" y="3431"/>
                    <a:pt x="2464" y="3574"/>
                  </a:cubicBezTo>
                  <a:cubicBezTo>
                    <a:pt x="1986" y="4733"/>
                    <a:pt x="2037" y="7018"/>
                    <a:pt x="2627" y="8066"/>
                  </a:cubicBezTo>
                  <a:cubicBezTo>
                    <a:pt x="3045" y="8812"/>
                    <a:pt x="3646" y="8843"/>
                    <a:pt x="4247" y="8145"/>
                  </a:cubicBezTo>
                  <a:cubicBezTo>
                    <a:pt x="5846" y="6272"/>
                    <a:pt x="6599" y="3796"/>
                    <a:pt x="6182" y="1844"/>
                  </a:cubicBezTo>
                  <a:cubicBezTo>
                    <a:pt x="6171" y="1781"/>
                    <a:pt x="6151" y="1717"/>
                    <a:pt x="6233" y="1606"/>
                  </a:cubicBezTo>
                  <a:cubicBezTo>
                    <a:pt x="6446" y="1289"/>
                    <a:pt x="7007" y="1162"/>
                    <a:pt x="7424" y="1448"/>
                  </a:cubicBezTo>
                  <a:cubicBezTo>
                    <a:pt x="7730" y="1670"/>
                    <a:pt x="7882" y="2035"/>
                    <a:pt x="7882" y="2606"/>
                  </a:cubicBezTo>
                  <a:cubicBezTo>
                    <a:pt x="7882" y="4066"/>
                    <a:pt x="7689" y="4368"/>
                    <a:pt x="7424" y="4812"/>
                  </a:cubicBezTo>
                  <a:cubicBezTo>
                    <a:pt x="7231" y="5130"/>
                    <a:pt x="6996" y="5526"/>
                    <a:pt x="6823" y="6304"/>
                  </a:cubicBezTo>
                  <a:cubicBezTo>
                    <a:pt x="6446" y="8050"/>
                    <a:pt x="7047" y="8621"/>
                    <a:pt x="7404" y="8954"/>
                  </a:cubicBezTo>
                  <a:cubicBezTo>
                    <a:pt x="7506" y="9034"/>
                    <a:pt x="7587" y="9113"/>
                    <a:pt x="7638" y="9192"/>
                  </a:cubicBezTo>
                  <a:cubicBezTo>
                    <a:pt x="7668" y="9240"/>
                    <a:pt x="7709" y="9304"/>
                    <a:pt x="7740" y="9351"/>
                  </a:cubicBezTo>
                  <a:cubicBezTo>
                    <a:pt x="8106" y="9891"/>
                    <a:pt x="8789" y="10875"/>
                    <a:pt x="7913" y="14065"/>
                  </a:cubicBezTo>
                  <a:cubicBezTo>
                    <a:pt x="6915" y="17683"/>
                    <a:pt x="9481" y="20207"/>
                    <a:pt x="10581" y="21286"/>
                  </a:cubicBezTo>
                  <a:cubicBezTo>
                    <a:pt x="10642" y="21349"/>
                    <a:pt x="10724" y="21397"/>
                    <a:pt x="10805" y="21397"/>
                  </a:cubicBezTo>
                  <a:cubicBezTo>
                    <a:pt x="16763" y="21397"/>
                    <a:pt x="21600" y="13843"/>
                    <a:pt x="21600" y="4558"/>
                  </a:cubicBezTo>
                  <a:cubicBezTo>
                    <a:pt x="21600" y="3781"/>
                    <a:pt x="21569" y="3003"/>
                    <a:pt x="21498" y="2225"/>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484" name="Shape"/>
            <p:cNvSpPr/>
            <p:nvPr/>
          </p:nvSpPr>
          <p:spPr>
            <a:xfrm>
              <a:off x="0" y="1473316"/>
              <a:ext cx="2849450" cy="2064426"/>
            </a:xfrm>
            <a:custGeom>
              <a:avLst/>
              <a:gdLst/>
              <a:ahLst/>
              <a:cxnLst>
                <a:cxn ang="0">
                  <a:pos x="wd2" y="hd2"/>
                </a:cxn>
                <a:cxn ang="5400000">
                  <a:pos x="wd2" y="hd2"/>
                </a:cxn>
                <a:cxn ang="10800000">
                  <a:pos x="wd2" y="hd2"/>
                </a:cxn>
                <a:cxn ang="16200000">
                  <a:pos x="wd2" y="hd2"/>
                </a:cxn>
              </a:cxnLst>
              <a:rect l="0" t="0" r="r" b="b"/>
              <a:pathLst>
                <a:path w="21539" h="21600" extrusionOk="0">
                  <a:moveTo>
                    <a:pt x="20824" y="14491"/>
                  </a:moveTo>
                  <a:cubicBezTo>
                    <a:pt x="18660" y="16714"/>
                    <a:pt x="16091" y="17894"/>
                    <a:pt x="13380" y="17894"/>
                  </a:cubicBezTo>
                  <a:cubicBezTo>
                    <a:pt x="6493" y="17894"/>
                    <a:pt x="885" y="10150"/>
                    <a:pt x="885" y="620"/>
                  </a:cubicBezTo>
                  <a:cubicBezTo>
                    <a:pt x="885" y="272"/>
                    <a:pt x="689" y="0"/>
                    <a:pt x="437" y="0"/>
                  </a:cubicBezTo>
                  <a:cubicBezTo>
                    <a:pt x="197" y="0"/>
                    <a:pt x="0" y="272"/>
                    <a:pt x="0" y="620"/>
                  </a:cubicBezTo>
                  <a:cubicBezTo>
                    <a:pt x="0" y="10618"/>
                    <a:pt x="5761" y="18787"/>
                    <a:pt x="12932" y="19119"/>
                  </a:cubicBezTo>
                  <a:cubicBezTo>
                    <a:pt x="12932" y="20980"/>
                    <a:pt x="12932" y="20980"/>
                    <a:pt x="12932" y="20980"/>
                  </a:cubicBezTo>
                  <a:cubicBezTo>
                    <a:pt x="12932" y="21328"/>
                    <a:pt x="13128" y="21600"/>
                    <a:pt x="13380" y="21600"/>
                  </a:cubicBezTo>
                  <a:cubicBezTo>
                    <a:pt x="13620" y="21600"/>
                    <a:pt x="13817" y="21328"/>
                    <a:pt x="13817" y="20980"/>
                  </a:cubicBezTo>
                  <a:cubicBezTo>
                    <a:pt x="13817" y="19104"/>
                    <a:pt x="13817" y="19104"/>
                    <a:pt x="13817" y="19104"/>
                  </a:cubicBezTo>
                  <a:cubicBezTo>
                    <a:pt x="16561" y="18983"/>
                    <a:pt x="19162" y="17743"/>
                    <a:pt x="21360" y="15474"/>
                  </a:cubicBezTo>
                  <a:cubicBezTo>
                    <a:pt x="21556" y="15277"/>
                    <a:pt x="21600" y="14884"/>
                    <a:pt x="21447" y="14612"/>
                  </a:cubicBezTo>
                  <a:cubicBezTo>
                    <a:pt x="21305" y="14339"/>
                    <a:pt x="21032" y="14279"/>
                    <a:pt x="20824" y="14491"/>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485" name="Shape"/>
            <p:cNvSpPr/>
            <p:nvPr/>
          </p:nvSpPr>
          <p:spPr>
            <a:xfrm>
              <a:off x="1608323" y="2388197"/>
              <a:ext cx="359895" cy="368330"/>
            </a:xfrm>
            <a:custGeom>
              <a:avLst/>
              <a:gdLst/>
              <a:ahLst/>
              <a:cxnLst>
                <a:cxn ang="0">
                  <a:pos x="wd2" y="hd2"/>
                </a:cxn>
                <a:cxn ang="5400000">
                  <a:pos x="wd2" y="hd2"/>
                </a:cxn>
                <a:cxn ang="10800000">
                  <a:pos x="wd2" y="hd2"/>
                </a:cxn>
                <a:cxn ang="16200000">
                  <a:pos x="wd2" y="hd2"/>
                </a:cxn>
              </a:cxnLst>
              <a:rect l="0" t="0" r="r" b="b"/>
              <a:pathLst>
                <a:path w="20446" h="21600" extrusionOk="0">
                  <a:moveTo>
                    <a:pt x="11737" y="0"/>
                  </a:moveTo>
                  <a:cubicBezTo>
                    <a:pt x="7549" y="0"/>
                    <a:pt x="2621" y="4998"/>
                    <a:pt x="814" y="9402"/>
                  </a:cubicBezTo>
                  <a:cubicBezTo>
                    <a:pt x="-582" y="12875"/>
                    <a:pt x="-171" y="16179"/>
                    <a:pt x="1964" y="18381"/>
                  </a:cubicBezTo>
                  <a:cubicBezTo>
                    <a:pt x="4017" y="20414"/>
                    <a:pt x="6974" y="21600"/>
                    <a:pt x="10095" y="21600"/>
                  </a:cubicBezTo>
                  <a:cubicBezTo>
                    <a:pt x="13298" y="21600"/>
                    <a:pt x="16255" y="20414"/>
                    <a:pt x="18308" y="18381"/>
                  </a:cubicBezTo>
                  <a:cubicBezTo>
                    <a:pt x="20525" y="16009"/>
                    <a:pt x="21018" y="12706"/>
                    <a:pt x="19786" y="8809"/>
                  </a:cubicBezTo>
                  <a:cubicBezTo>
                    <a:pt x="18965" y="6268"/>
                    <a:pt x="17322" y="3558"/>
                    <a:pt x="15351" y="1525"/>
                  </a:cubicBezTo>
                  <a:cubicBezTo>
                    <a:pt x="14448" y="508"/>
                    <a:pt x="13134" y="0"/>
                    <a:pt x="11737" y="0"/>
                  </a:cubicBezTo>
                  <a:close/>
                  <a:moveTo>
                    <a:pt x="13544" y="13468"/>
                  </a:moveTo>
                  <a:cubicBezTo>
                    <a:pt x="12066" y="14993"/>
                    <a:pt x="8206" y="14908"/>
                    <a:pt x="6728" y="13468"/>
                  </a:cubicBezTo>
                  <a:cubicBezTo>
                    <a:pt x="6728" y="13299"/>
                    <a:pt x="6728" y="12452"/>
                    <a:pt x="7549" y="10927"/>
                  </a:cubicBezTo>
                  <a:cubicBezTo>
                    <a:pt x="8781" y="8979"/>
                    <a:pt x="10341" y="7624"/>
                    <a:pt x="11245" y="7115"/>
                  </a:cubicBezTo>
                  <a:cubicBezTo>
                    <a:pt x="12230" y="8301"/>
                    <a:pt x="13051" y="9741"/>
                    <a:pt x="13462" y="11012"/>
                  </a:cubicBezTo>
                  <a:cubicBezTo>
                    <a:pt x="13791" y="12198"/>
                    <a:pt x="13873" y="13129"/>
                    <a:pt x="13544" y="13468"/>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grpSp>
      <p:sp>
        <p:nvSpPr>
          <p:cNvPr id="496" name="Our Mission"/>
          <p:cNvSpPr txBox="1"/>
          <p:nvPr/>
        </p:nvSpPr>
        <p:spPr>
          <a:xfrm>
            <a:off x="762000" y="1618870"/>
            <a:ext cx="5867400" cy="849461"/>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nchor="ctr">
            <a:spAutoFit/>
          </a:bodyPr>
          <a:lstStyle>
            <a:lvl1pPr defTabSz="1371600">
              <a:lnSpc>
                <a:spcPct val="90000"/>
              </a:lnSpc>
              <a:spcBef>
                <a:spcPts val="1400"/>
              </a:spcBef>
              <a:defRPr sz="4800" b="1"/>
            </a:lvl1pPr>
          </a:lstStyle>
          <a:p>
            <a:r>
              <a:rPr lang="en-US" b="0">
                <a:latin typeface="Times New Roman" panose="02020603050405020304" pitchFamily="18" charset="0"/>
                <a:cs typeface="Times New Roman" panose="02020603050405020304" pitchFamily="18" charset="0"/>
              </a:rPr>
              <a:t>2. Sau khi chụp xong</a:t>
            </a:r>
            <a:endParaRPr b="0">
              <a:latin typeface="Times New Roman" panose="02020603050405020304" pitchFamily="18" charset="0"/>
              <a:cs typeface="Times New Roman" panose="02020603050405020304" pitchFamily="18" charset="0"/>
            </a:endParaRPr>
          </a:p>
        </p:txBody>
      </p:sp>
      <p:sp>
        <p:nvSpPr>
          <p:cNvPr id="30" name="Our Mission">
            <a:extLst>
              <a:ext uri="{FF2B5EF4-FFF2-40B4-BE49-F238E27FC236}">
                <a16:creationId xmlns:a16="http://schemas.microsoft.com/office/drawing/2014/main" id="{951CB5E9-1791-4171-8D04-2496D61CAB98}"/>
              </a:ext>
            </a:extLst>
          </p:cNvPr>
          <p:cNvSpPr txBox="1"/>
          <p:nvPr/>
        </p:nvSpPr>
        <p:spPr>
          <a:xfrm>
            <a:off x="7696200" y="3534914"/>
            <a:ext cx="5027898" cy="1514259"/>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nchor="ctr">
            <a:spAutoFit/>
          </a:bodyPr>
          <a:lstStyle>
            <a:lvl1pPr defTabSz="1371600">
              <a:lnSpc>
                <a:spcPct val="90000"/>
              </a:lnSpc>
              <a:spcBef>
                <a:spcPts val="1400"/>
              </a:spcBef>
              <a:defRPr sz="4800" b="1"/>
            </a:lvl1pPr>
          </a:lstStyle>
          <a:p>
            <a:r>
              <a:rPr lang="en-US" b="0">
                <a:latin typeface="Times New Roman" panose="02020603050405020304" pitchFamily="18" charset="0"/>
                <a:cs typeface="Times New Roman" panose="02020603050405020304" pitchFamily="18" charset="0"/>
              </a:rPr>
              <a:t>3. Nhấn predict để dự đoán biển báo</a:t>
            </a:r>
            <a:endParaRPr b="0">
              <a:latin typeface="Times New Roman" panose="02020603050405020304" pitchFamily="18" charset="0"/>
              <a:cs typeface="Times New Roman" panose="02020603050405020304" pitchFamily="18" charset="0"/>
            </a:endParaRPr>
          </a:p>
        </p:txBody>
      </p:sp>
      <p:sp>
        <p:nvSpPr>
          <p:cNvPr id="33" name="Our Mission">
            <a:extLst>
              <a:ext uri="{FF2B5EF4-FFF2-40B4-BE49-F238E27FC236}">
                <a16:creationId xmlns:a16="http://schemas.microsoft.com/office/drawing/2014/main" id="{8259C963-ECBD-424E-A40E-607680D56478}"/>
              </a:ext>
            </a:extLst>
          </p:cNvPr>
          <p:cNvSpPr txBox="1"/>
          <p:nvPr/>
        </p:nvSpPr>
        <p:spPr>
          <a:xfrm>
            <a:off x="13982866" y="8916014"/>
            <a:ext cx="10193132" cy="2538129"/>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nchor="ctr">
            <a:spAutoFit/>
          </a:bodyPr>
          <a:lstStyle>
            <a:lvl1pPr defTabSz="1371600">
              <a:lnSpc>
                <a:spcPct val="90000"/>
              </a:lnSpc>
              <a:spcBef>
                <a:spcPts val="1400"/>
              </a:spcBef>
              <a:defRPr sz="4800" b="1"/>
            </a:lvl1pPr>
          </a:lstStyle>
          <a:p>
            <a:r>
              <a:rPr lang="en-US" b="0">
                <a:latin typeface="Times New Roman" panose="02020603050405020304" pitchFamily="18" charset="0"/>
                <a:cs typeface="Times New Roman" panose="02020603050405020304" pitchFamily="18" charset="0"/>
              </a:rPr>
              <a:t>Đây là kết quả sau khi predict </a:t>
            </a:r>
          </a:p>
          <a:p>
            <a:r>
              <a:rPr lang="en-US" b="0">
                <a:latin typeface="Times New Roman" panose="02020603050405020304" pitchFamily="18" charset="0"/>
                <a:cs typeface="Times New Roman" panose="02020603050405020304" pitchFamily="18" charset="0"/>
              </a:rPr>
              <a:t>Kết quả : Cấm rẽ phải</a:t>
            </a:r>
          </a:p>
          <a:p>
            <a:r>
              <a:rPr lang="en-US" b="0">
                <a:latin typeface="Times New Roman" panose="02020603050405020304" pitchFamily="18" charset="0"/>
                <a:cs typeface="Times New Roman" panose="02020603050405020304" pitchFamily="18" charset="0"/>
              </a:rPr>
              <a:t>Độ chính xác : 100%</a:t>
            </a:r>
            <a:endParaRPr b="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90AF4C1-A254-4D34-857B-85293E655341}"/>
              </a:ext>
            </a:extLst>
          </p:cNvPr>
          <p:cNvPicPr>
            <a:picLocks noChangeAspect="1"/>
          </p:cNvPicPr>
          <p:nvPr/>
        </p:nvPicPr>
        <p:blipFill>
          <a:blip r:embed="rId2"/>
          <a:stretch>
            <a:fillRect/>
          </a:stretch>
        </p:blipFill>
        <p:spPr>
          <a:xfrm>
            <a:off x="761999" y="2953500"/>
            <a:ext cx="5575157" cy="9405570"/>
          </a:xfrm>
          <a:prstGeom prst="rect">
            <a:avLst/>
          </a:prstGeom>
        </p:spPr>
      </p:pic>
      <p:pic>
        <p:nvPicPr>
          <p:cNvPr id="6" name="Picture 5">
            <a:extLst>
              <a:ext uri="{FF2B5EF4-FFF2-40B4-BE49-F238E27FC236}">
                <a16:creationId xmlns:a16="http://schemas.microsoft.com/office/drawing/2014/main" id="{F1BA4D5A-360C-4A06-9915-006E4B80EA1F}"/>
              </a:ext>
            </a:extLst>
          </p:cNvPr>
          <p:cNvPicPr>
            <a:picLocks noChangeAspect="1"/>
          </p:cNvPicPr>
          <p:nvPr/>
        </p:nvPicPr>
        <p:blipFill>
          <a:blip r:embed="rId3"/>
          <a:stretch>
            <a:fillRect/>
          </a:stretch>
        </p:blipFill>
        <p:spPr>
          <a:xfrm>
            <a:off x="7616707" y="5419855"/>
            <a:ext cx="5030953" cy="5933945"/>
          </a:xfrm>
          <a:prstGeom prst="rect">
            <a:avLst/>
          </a:prstGeom>
        </p:spPr>
      </p:pic>
    </p:spTree>
    <p:extLst>
      <p:ext uri="{BB962C8B-B14F-4D97-AF65-F5344CB8AC3E}">
        <p14:creationId xmlns:p14="http://schemas.microsoft.com/office/powerpoint/2010/main" val="292156638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476"/>
                                        </p:tgtEl>
                                        <p:attrNameLst>
                                          <p:attrName>style.visibility</p:attrName>
                                        </p:attrNameLst>
                                      </p:cBhvr>
                                      <p:to>
                                        <p:strVal val="visible"/>
                                      </p:to>
                                    </p:set>
                                    <p:anim calcmode="lin" valueType="num">
                                      <p:cBhvr>
                                        <p:cTn id="7" dur="500" fill="hold"/>
                                        <p:tgtEl>
                                          <p:spTgt spid="476"/>
                                        </p:tgtEl>
                                        <p:attrNameLst>
                                          <p:attrName>ppt_x</p:attrName>
                                        </p:attrNameLst>
                                      </p:cBhvr>
                                      <p:tavLst>
                                        <p:tav tm="0">
                                          <p:val>
                                            <p:strVal val="#ppt_x"/>
                                          </p:val>
                                        </p:tav>
                                        <p:tav tm="100000">
                                          <p:val>
                                            <p:strVal val="#ppt_x"/>
                                          </p:val>
                                        </p:tav>
                                      </p:tavLst>
                                    </p:anim>
                                    <p:anim calcmode="lin" valueType="num">
                                      <p:cBhvr>
                                        <p:cTn id="8" dur="500" fill="hold"/>
                                        <p:tgtEl>
                                          <p:spTgt spid="47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p:tmAbs val="0"/>
                                  </p:iterate>
                                  <p:childTnLst>
                                    <p:set>
                                      <p:cBhvr>
                                        <p:cTn id="11" fill="hold"/>
                                        <p:tgtEl>
                                          <p:spTgt spid="486"/>
                                        </p:tgtEl>
                                        <p:attrNameLst>
                                          <p:attrName>style.visibility</p:attrName>
                                        </p:attrNameLst>
                                      </p:cBhvr>
                                      <p:to>
                                        <p:strVal val="visible"/>
                                      </p:to>
                                    </p:set>
                                    <p:anim calcmode="lin" valueType="num">
                                      <p:cBhvr>
                                        <p:cTn id="12" dur="500" fill="hold"/>
                                        <p:tgtEl>
                                          <p:spTgt spid="486"/>
                                        </p:tgtEl>
                                        <p:attrNameLst>
                                          <p:attrName>ppt_x</p:attrName>
                                        </p:attrNameLst>
                                      </p:cBhvr>
                                      <p:tavLst>
                                        <p:tav tm="0">
                                          <p:val>
                                            <p:strVal val="#ppt_x"/>
                                          </p:val>
                                        </p:tav>
                                        <p:tav tm="100000">
                                          <p:val>
                                            <p:strVal val="#ppt_x"/>
                                          </p:val>
                                        </p:tav>
                                      </p:tavLst>
                                    </p:anim>
                                    <p:anim calcmode="lin" valueType="num">
                                      <p:cBhvr>
                                        <p:cTn id="13" dur="500" fill="hold"/>
                                        <p:tgtEl>
                                          <p:spTgt spid="48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iterate>
                                    <p:tmAbs val="0"/>
                                  </p:iterate>
                                  <p:childTnLst>
                                    <p:set>
                                      <p:cBhvr>
                                        <p:cTn id="16" fill="hold"/>
                                        <p:tgtEl>
                                          <p:spTgt spid="496"/>
                                        </p:tgtEl>
                                        <p:attrNameLst>
                                          <p:attrName>style.visibility</p:attrName>
                                        </p:attrNameLst>
                                      </p:cBhvr>
                                      <p:to>
                                        <p:strVal val="visible"/>
                                      </p:to>
                                    </p:set>
                                    <p:anim calcmode="lin" valueType="num">
                                      <p:cBhvr>
                                        <p:cTn id="17" dur="500" fill="hold"/>
                                        <p:tgtEl>
                                          <p:spTgt spid="496"/>
                                        </p:tgtEl>
                                        <p:attrNameLst>
                                          <p:attrName>ppt_x</p:attrName>
                                        </p:attrNameLst>
                                      </p:cBhvr>
                                      <p:tavLst>
                                        <p:tav tm="0">
                                          <p:val>
                                            <p:strVal val="1+#ppt_w/2"/>
                                          </p:val>
                                        </p:tav>
                                        <p:tav tm="100000">
                                          <p:val>
                                            <p:strVal val="#ppt_x"/>
                                          </p:val>
                                        </p:tav>
                                      </p:tavLst>
                                    </p:anim>
                                    <p:anim calcmode="lin" valueType="num">
                                      <p:cBhvr>
                                        <p:cTn id="18" dur="500" fill="hold"/>
                                        <p:tgtEl>
                                          <p:spTgt spid="49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30"/>
                                        </p:tgtEl>
                                        <p:attrNameLst>
                                          <p:attrName>style.visibility</p:attrName>
                                        </p:attrNameLst>
                                      </p:cBhvr>
                                      <p:to>
                                        <p:strVal val="visible"/>
                                      </p:to>
                                    </p:set>
                                    <p:anim calcmode="lin" valueType="num">
                                      <p:cBhvr>
                                        <p:cTn id="22" dur="500" fill="hold"/>
                                        <p:tgtEl>
                                          <p:spTgt spid="30"/>
                                        </p:tgtEl>
                                        <p:attrNameLst>
                                          <p:attrName>ppt_x</p:attrName>
                                        </p:attrNameLst>
                                      </p:cBhvr>
                                      <p:tavLst>
                                        <p:tav tm="0">
                                          <p:val>
                                            <p:strVal val="1+#ppt_w/2"/>
                                          </p:val>
                                        </p:tav>
                                        <p:tav tm="100000">
                                          <p:val>
                                            <p:strVal val="#ppt_x"/>
                                          </p:val>
                                        </p:tav>
                                      </p:tavLst>
                                    </p:anim>
                                    <p:anim calcmode="lin" valueType="num">
                                      <p:cBhvr>
                                        <p:cTn id="23" dur="5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iterate>
                                    <p:tmAbs val="0"/>
                                  </p:iterate>
                                  <p:childTnLst>
                                    <p:set>
                                      <p:cBhvr>
                                        <p:cTn id="26" fill="hold"/>
                                        <p:tgtEl>
                                          <p:spTgt spid="33"/>
                                        </p:tgtEl>
                                        <p:attrNameLst>
                                          <p:attrName>style.visibility</p:attrName>
                                        </p:attrNameLst>
                                      </p:cBhvr>
                                      <p:to>
                                        <p:strVal val="visible"/>
                                      </p:to>
                                    </p:set>
                                    <p:anim calcmode="lin" valueType="num">
                                      <p:cBhvr>
                                        <p:cTn id="27" dur="500" fill="hold"/>
                                        <p:tgtEl>
                                          <p:spTgt spid="33"/>
                                        </p:tgtEl>
                                        <p:attrNameLst>
                                          <p:attrName>ppt_x</p:attrName>
                                        </p:attrNameLst>
                                      </p:cBhvr>
                                      <p:tavLst>
                                        <p:tav tm="0">
                                          <p:val>
                                            <p:strVal val="1+#ppt_w/2"/>
                                          </p:val>
                                        </p:tav>
                                        <p:tav tm="100000">
                                          <p:val>
                                            <p:strVal val="#ppt_x"/>
                                          </p:val>
                                        </p:tav>
                                      </p:tavLst>
                                    </p:anim>
                                    <p:anim calcmode="lin" valueType="num">
                                      <p:cBhvr>
                                        <p:cTn id="2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0" animBg="1" advAuto="0"/>
      <p:bldP spid="486" grpId="0" animBg="1" advAuto="0"/>
      <p:bldP spid="496" grpId="0" animBg="1" advAuto="0"/>
      <p:bldP spid="30" grpId="0" animBg="1" advAuto="0"/>
      <p:bldP spid="33"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WHAT WE OFFER"/>
          <p:cNvSpPr txBox="1">
            <a:spLocks noGrp="1"/>
          </p:cNvSpPr>
          <p:nvPr>
            <p:ph type="title"/>
          </p:nvPr>
        </p:nvSpPr>
        <p:spPr>
          <a:xfrm>
            <a:off x="691139" y="18139"/>
            <a:ext cx="10956486" cy="3733093"/>
          </a:xfrm>
          <a:prstGeom prst="rect">
            <a:avLst/>
          </a:prstGeom>
        </p:spPr>
        <p:txBody>
          <a:bodyPr/>
          <a:lstStyle/>
          <a:p>
            <a:r>
              <a:rPr lang="en-US"/>
              <a:t>Live : Đưa camera lên biển báo và dự đoán trực tiếp</a:t>
            </a:r>
            <a:endParaRPr/>
          </a:p>
        </p:txBody>
      </p:sp>
      <p:grpSp>
        <p:nvGrpSpPr>
          <p:cNvPr id="554" name="Group"/>
          <p:cNvGrpSpPr/>
          <p:nvPr/>
        </p:nvGrpSpPr>
        <p:grpSpPr>
          <a:xfrm>
            <a:off x="911061" y="8736186"/>
            <a:ext cx="3733098" cy="4985345"/>
            <a:chOff x="0" y="0"/>
            <a:chExt cx="3733096" cy="4985344"/>
          </a:xfrm>
        </p:grpSpPr>
        <p:sp>
          <p:nvSpPr>
            <p:cNvPr id="552" name="Circle"/>
            <p:cNvSpPr/>
            <p:nvPr/>
          </p:nvSpPr>
          <p:spPr>
            <a:xfrm>
              <a:off x="-1" y="-1"/>
              <a:ext cx="3733098" cy="3733098"/>
            </a:xfrm>
            <a:prstGeom prst="ellipse">
              <a:avLst/>
            </a:prstGeom>
            <a:solidFill>
              <a:srgbClr val="F96A6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553" name="Triangle"/>
            <p:cNvSpPr/>
            <p:nvPr/>
          </p:nvSpPr>
          <p:spPr>
            <a:xfrm flipH="1">
              <a:off x="613130" y="939096"/>
              <a:ext cx="2324441" cy="40462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14F">
                <a:alpha val="50000"/>
              </a:srgbClr>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sp>
        <p:nvSpPr>
          <p:cNvPr id="561" name="Rectangle"/>
          <p:cNvSpPr/>
          <p:nvPr/>
        </p:nvSpPr>
        <p:spPr>
          <a:xfrm>
            <a:off x="6724183" y="13131804"/>
            <a:ext cx="17659818" cy="581235"/>
          </a:xfrm>
          <a:prstGeom prst="rect">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60" name="Branding">
            <a:extLst>
              <a:ext uri="{FF2B5EF4-FFF2-40B4-BE49-F238E27FC236}">
                <a16:creationId xmlns:a16="http://schemas.microsoft.com/office/drawing/2014/main" id="{EE0E058B-6C46-47DA-9384-26AED02809D5}"/>
              </a:ext>
            </a:extLst>
          </p:cNvPr>
          <p:cNvSpPr txBox="1"/>
          <p:nvPr/>
        </p:nvSpPr>
        <p:spPr>
          <a:xfrm>
            <a:off x="819512" y="5221781"/>
            <a:ext cx="3733800" cy="2262156"/>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defRPr b="1"/>
            </a:lvl1pPr>
          </a:lstStyle>
          <a:p>
            <a:r>
              <a:rPr lang="en-US" sz="4500" b="0">
                <a:latin typeface="Times New Roman" panose="02020603050405020304" pitchFamily="18" charset="0"/>
                <a:cs typeface="Times New Roman" panose="02020603050405020304" pitchFamily="18" charset="0"/>
              </a:rPr>
              <a:t> Đưa camera lên biển báo muốn dự đoán</a:t>
            </a:r>
            <a:endParaRPr sz="4500" b="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033CE4-0325-4C6A-A04E-E748F5050D90}"/>
              </a:ext>
            </a:extLst>
          </p:cNvPr>
          <p:cNvPicPr>
            <a:picLocks noChangeAspect="1"/>
          </p:cNvPicPr>
          <p:nvPr/>
        </p:nvPicPr>
        <p:blipFill>
          <a:blip r:embed="rId2"/>
          <a:stretch>
            <a:fillRect/>
          </a:stretch>
        </p:blipFill>
        <p:spPr>
          <a:xfrm>
            <a:off x="6744812" y="3588354"/>
            <a:ext cx="6081076" cy="9495314"/>
          </a:xfrm>
          <a:prstGeom prst="rect">
            <a:avLst/>
          </a:prstGeom>
        </p:spPr>
      </p:pic>
      <p:pic>
        <p:nvPicPr>
          <p:cNvPr id="6" name="Picture 5">
            <a:extLst>
              <a:ext uri="{FF2B5EF4-FFF2-40B4-BE49-F238E27FC236}">
                <a16:creationId xmlns:a16="http://schemas.microsoft.com/office/drawing/2014/main" id="{22432E3F-A797-4EE6-BC7E-2F067EB73B02}"/>
              </a:ext>
            </a:extLst>
          </p:cNvPr>
          <p:cNvPicPr>
            <a:picLocks noChangeAspect="1"/>
          </p:cNvPicPr>
          <p:nvPr/>
        </p:nvPicPr>
        <p:blipFill>
          <a:blip r:embed="rId3"/>
          <a:stretch>
            <a:fillRect/>
          </a:stretch>
        </p:blipFill>
        <p:spPr>
          <a:xfrm>
            <a:off x="14891904" y="3551676"/>
            <a:ext cx="5486798" cy="9531992"/>
          </a:xfrm>
          <a:prstGeom prst="rect">
            <a:avLst/>
          </a:prstGeom>
        </p:spPr>
      </p:pic>
      <p:sp>
        <p:nvSpPr>
          <p:cNvPr id="15" name="Branding">
            <a:extLst>
              <a:ext uri="{FF2B5EF4-FFF2-40B4-BE49-F238E27FC236}">
                <a16:creationId xmlns:a16="http://schemas.microsoft.com/office/drawing/2014/main" id="{29029E1A-E700-47C2-AAF2-1C49ED027281}"/>
              </a:ext>
            </a:extLst>
          </p:cNvPr>
          <p:cNvSpPr txBox="1"/>
          <p:nvPr/>
        </p:nvSpPr>
        <p:spPr>
          <a:xfrm>
            <a:off x="14427550" y="563414"/>
            <a:ext cx="8889650" cy="2262156"/>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defRPr b="1"/>
            </a:lvl1pPr>
          </a:lstStyle>
          <a:p>
            <a:pPr algn="l"/>
            <a:r>
              <a:rPr lang="en-US" sz="4500" b="0">
                <a:latin typeface="Times New Roman" panose="02020603050405020304" pitchFamily="18" charset="0"/>
                <a:cs typeface="Times New Roman" panose="02020603050405020304" pitchFamily="18" charset="0"/>
              </a:rPr>
              <a:t> Kết quả chạy của 2 biển báo là:</a:t>
            </a:r>
          </a:p>
          <a:p>
            <a:pPr algn="l"/>
            <a:r>
              <a:rPr lang="en-US" sz="4500" b="0">
                <a:latin typeface="Times New Roman" panose="02020603050405020304" pitchFamily="18" charset="0"/>
                <a:cs typeface="Times New Roman" panose="02020603050405020304" pitchFamily="18" charset="0"/>
              </a:rPr>
              <a:t>+ Bến xe buýt</a:t>
            </a:r>
          </a:p>
          <a:p>
            <a:pPr algn="l"/>
            <a:r>
              <a:rPr lang="en-US" sz="4500" b="0">
                <a:latin typeface="Times New Roman" panose="02020603050405020304" pitchFamily="18" charset="0"/>
                <a:cs typeface="Times New Roman" panose="02020603050405020304" pitchFamily="18" charset="0"/>
              </a:rPr>
              <a:t>+ Đường đi bộ</a:t>
            </a:r>
            <a:endParaRPr sz="45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67041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advAuto="0"/>
      <p:bldP spid="15"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0" name="Group"/>
          <p:cNvGrpSpPr/>
          <p:nvPr/>
        </p:nvGrpSpPr>
        <p:grpSpPr>
          <a:xfrm>
            <a:off x="201200" y="213257"/>
            <a:ext cx="3481800" cy="5311408"/>
            <a:chOff x="0" y="0"/>
            <a:chExt cx="3481799" cy="5311406"/>
          </a:xfrm>
        </p:grpSpPr>
        <p:sp>
          <p:nvSpPr>
            <p:cNvPr id="1467" name="Circle"/>
            <p:cNvSpPr/>
            <p:nvPr/>
          </p:nvSpPr>
          <p:spPr>
            <a:xfrm>
              <a:off x="163986" y="191320"/>
              <a:ext cx="1913201" cy="1913201"/>
            </a:xfrm>
            <a:prstGeom prst="ellipse">
              <a:avLst/>
            </a:prstGeom>
            <a:solidFill>
              <a:srgbClr val="3B80B5"/>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68" name="Line"/>
            <p:cNvSpPr/>
            <p:nvPr/>
          </p:nvSpPr>
          <p:spPr>
            <a:xfrm>
              <a:off x="0" y="501076"/>
              <a:ext cx="3481800" cy="1"/>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69" name="Line"/>
            <p:cNvSpPr/>
            <p:nvPr/>
          </p:nvSpPr>
          <p:spPr>
            <a:xfrm flipH="1">
              <a:off x="473742" y="-1"/>
              <a:ext cx="1" cy="5311408"/>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grpSp>
      <p:grpSp>
        <p:nvGrpSpPr>
          <p:cNvPr id="1474" name="Group"/>
          <p:cNvGrpSpPr/>
          <p:nvPr/>
        </p:nvGrpSpPr>
        <p:grpSpPr>
          <a:xfrm>
            <a:off x="21806199" y="300677"/>
            <a:ext cx="1762539" cy="1458672"/>
            <a:chOff x="0" y="0"/>
            <a:chExt cx="1762537" cy="1458671"/>
          </a:xfrm>
        </p:grpSpPr>
        <p:sp>
          <p:nvSpPr>
            <p:cNvPr id="1471" name="Rectangle"/>
            <p:cNvSpPr/>
            <p:nvPr/>
          </p:nvSpPr>
          <p:spPr>
            <a:xfrm rot="2700000">
              <a:off x="-19487" y="355176"/>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2" name="Rectangle"/>
            <p:cNvSpPr/>
            <p:nvPr/>
          </p:nvSpPr>
          <p:spPr>
            <a:xfrm rot="2700000">
              <a:off x="-87424" y="899682"/>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3" name="Rectangle"/>
            <p:cNvSpPr/>
            <p:nvPr/>
          </p:nvSpPr>
          <p:spPr>
            <a:xfrm rot="2700000">
              <a:off x="760949" y="535279"/>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sp>
        <p:nvSpPr>
          <p:cNvPr id="1475" name="CONTACT US"/>
          <p:cNvSpPr txBox="1">
            <a:spLocks noGrp="1"/>
          </p:cNvSpPr>
          <p:nvPr>
            <p:ph type="title"/>
          </p:nvPr>
        </p:nvSpPr>
        <p:spPr>
          <a:xfrm>
            <a:off x="2442374" y="2317779"/>
            <a:ext cx="7427950" cy="2971794"/>
          </a:xfrm>
          <a:prstGeom prst="rect">
            <a:avLst/>
          </a:prstGeom>
        </p:spPr>
        <p:txBody>
          <a:bodyPr>
            <a:normAutofit/>
          </a:bodyPr>
          <a:lstStyle/>
          <a:p>
            <a:pPr algn="ctr"/>
            <a:r>
              <a:rPr lang="en-US" sz="6600">
                <a:solidFill>
                  <a:schemeClr val="tx1"/>
                </a:solidFill>
              </a:rPr>
              <a:t>Video demo</a:t>
            </a:r>
            <a:endParaRPr sz="6600">
              <a:solidFill>
                <a:schemeClr val="tx1"/>
              </a:solidFill>
            </a:endParaRPr>
          </a:p>
        </p:txBody>
      </p:sp>
      <p:sp>
        <p:nvSpPr>
          <p:cNvPr id="1499" name="Rectangle"/>
          <p:cNvSpPr/>
          <p:nvPr/>
        </p:nvSpPr>
        <p:spPr>
          <a:xfrm rot="16200000" flipH="1">
            <a:off x="21357288" y="-241827"/>
            <a:ext cx="429299" cy="5620122"/>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2" name="7918036576677899710">
            <a:hlinkClick r:id="" action="ppaction://media"/>
            <a:extLst>
              <a:ext uri="{FF2B5EF4-FFF2-40B4-BE49-F238E27FC236}">
                <a16:creationId xmlns:a16="http://schemas.microsoft.com/office/drawing/2014/main" id="{CC554836-CEBA-4080-8757-592F21BF389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70380" y="404576"/>
            <a:ext cx="5887437" cy="12262333"/>
          </a:xfrm>
          <a:prstGeom prst="rect">
            <a:avLst/>
          </a:prstGeom>
        </p:spPr>
      </p:pic>
    </p:spTree>
    <p:extLst>
      <p:ext uri="{BB962C8B-B14F-4D97-AF65-F5344CB8AC3E}">
        <p14:creationId xmlns:p14="http://schemas.microsoft.com/office/powerpoint/2010/main" val="8495144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0" name="Group"/>
          <p:cNvGrpSpPr/>
          <p:nvPr/>
        </p:nvGrpSpPr>
        <p:grpSpPr>
          <a:xfrm>
            <a:off x="201200" y="213257"/>
            <a:ext cx="3481800" cy="5311408"/>
            <a:chOff x="0" y="0"/>
            <a:chExt cx="3481799" cy="5311406"/>
          </a:xfrm>
        </p:grpSpPr>
        <p:sp>
          <p:nvSpPr>
            <p:cNvPr id="1467" name="Circle"/>
            <p:cNvSpPr/>
            <p:nvPr/>
          </p:nvSpPr>
          <p:spPr>
            <a:xfrm>
              <a:off x="163986" y="191320"/>
              <a:ext cx="1913201" cy="1913201"/>
            </a:xfrm>
            <a:prstGeom prst="ellipse">
              <a:avLst/>
            </a:prstGeom>
            <a:solidFill>
              <a:srgbClr val="3B80B5"/>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68" name="Line"/>
            <p:cNvSpPr/>
            <p:nvPr/>
          </p:nvSpPr>
          <p:spPr>
            <a:xfrm>
              <a:off x="0" y="501076"/>
              <a:ext cx="3481800" cy="1"/>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69" name="Line"/>
            <p:cNvSpPr/>
            <p:nvPr/>
          </p:nvSpPr>
          <p:spPr>
            <a:xfrm flipH="1">
              <a:off x="473742" y="-1"/>
              <a:ext cx="1" cy="5311408"/>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grpSp>
      <p:grpSp>
        <p:nvGrpSpPr>
          <p:cNvPr id="1474" name="Group"/>
          <p:cNvGrpSpPr/>
          <p:nvPr/>
        </p:nvGrpSpPr>
        <p:grpSpPr>
          <a:xfrm>
            <a:off x="21806199" y="300677"/>
            <a:ext cx="1762539" cy="1458672"/>
            <a:chOff x="0" y="0"/>
            <a:chExt cx="1762537" cy="1458671"/>
          </a:xfrm>
        </p:grpSpPr>
        <p:sp>
          <p:nvSpPr>
            <p:cNvPr id="1471" name="Rectangle"/>
            <p:cNvSpPr/>
            <p:nvPr/>
          </p:nvSpPr>
          <p:spPr>
            <a:xfrm rot="2700000">
              <a:off x="-19487" y="355176"/>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2" name="Rectangle"/>
            <p:cNvSpPr/>
            <p:nvPr/>
          </p:nvSpPr>
          <p:spPr>
            <a:xfrm rot="2700000">
              <a:off x="-87424" y="899682"/>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3" name="Rectangle"/>
            <p:cNvSpPr/>
            <p:nvPr/>
          </p:nvSpPr>
          <p:spPr>
            <a:xfrm rot="2700000">
              <a:off x="760949" y="535279"/>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sp>
        <p:nvSpPr>
          <p:cNvPr id="1475" name="CONTACT US"/>
          <p:cNvSpPr txBox="1">
            <a:spLocks noGrp="1"/>
          </p:cNvSpPr>
          <p:nvPr>
            <p:ph type="title"/>
          </p:nvPr>
        </p:nvSpPr>
        <p:spPr>
          <a:xfrm>
            <a:off x="1487450" y="6096000"/>
            <a:ext cx="20915350" cy="2971794"/>
          </a:xfrm>
          <a:prstGeom prst="rect">
            <a:avLst/>
          </a:prstGeom>
        </p:spPr>
        <p:txBody>
          <a:bodyPr>
            <a:normAutofit/>
          </a:bodyPr>
          <a:lstStyle/>
          <a:p>
            <a:pPr algn="ctr"/>
            <a:r>
              <a:rPr lang="en-US" sz="6600">
                <a:solidFill>
                  <a:schemeClr val="tx1"/>
                </a:solidFill>
              </a:rPr>
              <a:t>7. Ưu điểm và nhược điểm</a:t>
            </a:r>
            <a:endParaRPr sz="6600">
              <a:solidFill>
                <a:schemeClr val="tx1"/>
              </a:solidFill>
            </a:endParaRPr>
          </a:p>
        </p:txBody>
      </p:sp>
      <p:sp>
        <p:nvSpPr>
          <p:cNvPr id="1499" name="Rectangle"/>
          <p:cNvSpPr/>
          <p:nvPr/>
        </p:nvSpPr>
        <p:spPr>
          <a:xfrm rot="16200000" flipH="1">
            <a:off x="21357288" y="-241827"/>
            <a:ext cx="429299" cy="5620122"/>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Tree>
    <p:extLst>
      <p:ext uri="{BB962C8B-B14F-4D97-AF65-F5344CB8AC3E}">
        <p14:creationId xmlns:p14="http://schemas.microsoft.com/office/powerpoint/2010/main" val="16144118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Rectangle"/>
          <p:cNvSpPr/>
          <p:nvPr/>
        </p:nvSpPr>
        <p:spPr>
          <a:xfrm>
            <a:off x="6411517" y="2184399"/>
            <a:ext cx="8331201" cy="9372604"/>
          </a:xfrm>
          <a:prstGeom prst="rect">
            <a:avLst/>
          </a:prstGeom>
          <a:ln w="254000">
            <a:solidFill>
              <a:srgbClr val="FFD14F"/>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47" name="This company has been running for years and you might not know it."/>
          <p:cNvSpPr txBox="1"/>
          <p:nvPr/>
        </p:nvSpPr>
        <p:spPr>
          <a:xfrm>
            <a:off x="533400" y="10836910"/>
            <a:ext cx="4876800" cy="997387"/>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nSpc>
                <a:spcPct val="150000"/>
              </a:lnSpc>
              <a:defRPr sz="2800"/>
            </a:lvl1pPr>
          </a:lstStyle>
          <a:p>
            <a:r>
              <a:rPr lang="en-US" sz="4000" b="1">
                <a:latin typeface="Times New Roman" panose="02020603050405020304" pitchFamily="18" charset="0"/>
                <a:cs typeface="Times New Roman" panose="02020603050405020304" pitchFamily="18" charset="0"/>
              </a:rPr>
              <a:t>Ưu điểm</a:t>
            </a:r>
            <a:endParaRPr sz="4000" b="1">
              <a:latin typeface="Times New Roman" panose="02020603050405020304" pitchFamily="18" charset="0"/>
              <a:cs typeface="Times New Roman" panose="02020603050405020304" pitchFamily="18" charset="0"/>
            </a:endParaRPr>
          </a:p>
        </p:txBody>
      </p:sp>
      <p:sp>
        <p:nvSpPr>
          <p:cNvPr id="748" name="This company has been running for years and you might not know it. This company has been running for years and you might not know it."/>
          <p:cNvSpPr txBox="1"/>
          <p:nvPr/>
        </p:nvSpPr>
        <p:spPr>
          <a:xfrm>
            <a:off x="18440400" y="10018826"/>
            <a:ext cx="5661951" cy="997387"/>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nSpc>
                <a:spcPct val="150000"/>
              </a:lnSpc>
              <a:defRPr sz="2800"/>
            </a:lvl1pPr>
          </a:lstStyle>
          <a:p>
            <a:r>
              <a:rPr lang="en-US" sz="4000" b="1">
                <a:latin typeface="Times New Roman" panose="02020603050405020304" pitchFamily="18" charset="0"/>
                <a:cs typeface="Times New Roman" panose="02020603050405020304" pitchFamily="18" charset="0"/>
              </a:rPr>
              <a:t>Nhược điểm</a:t>
            </a:r>
            <a:endParaRPr sz="4000" b="1">
              <a:latin typeface="Times New Roman" panose="02020603050405020304" pitchFamily="18" charset="0"/>
              <a:cs typeface="Times New Roman" panose="02020603050405020304" pitchFamily="18" charset="0"/>
            </a:endParaRPr>
          </a:p>
        </p:txBody>
      </p:sp>
      <p:sp>
        <p:nvSpPr>
          <p:cNvPr id="749" name="Rectangle"/>
          <p:cNvSpPr/>
          <p:nvPr/>
        </p:nvSpPr>
        <p:spPr>
          <a:xfrm rot="18900000">
            <a:off x="7542807" y="7913095"/>
            <a:ext cx="4876801" cy="40640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50" name="Rectangle"/>
          <p:cNvSpPr/>
          <p:nvPr/>
        </p:nvSpPr>
        <p:spPr>
          <a:xfrm rot="18900000">
            <a:off x="8279410" y="6096001"/>
            <a:ext cx="4876801" cy="40640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751" name="Image" descr="Image"/>
          <p:cNvPicPr>
            <a:picLocks noGrp="1" noChangeAspect="1"/>
          </p:cNvPicPr>
          <p:nvPr>
            <p:ph type="pic" idx="13"/>
          </p:nvPr>
        </p:nvPicPr>
        <p:blipFill>
          <a:blip r:embed="rId2"/>
          <a:stretch>
            <a:fillRect/>
          </a:stretch>
        </p:blipFill>
        <p:spPr>
          <a:xfrm>
            <a:off x="2971800" y="212513"/>
            <a:ext cx="7125198" cy="10167622"/>
          </a:xfrm>
          <a:prstGeom prst="rect">
            <a:avLst/>
          </a:prstGeom>
        </p:spPr>
      </p:pic>
      <p:pic>
        <p:nvPicPr>
          <p:cNvPr id="752" name="Image" descr="Image"/>
          <p:cNvPicPr>
            <a:picLocks noGrp="1" noChangeAspect="1"/>
          </p:cNvPicPr>
          <p:nvPr>
            <p:ph type="pic" idx="14"/>
          </p:nvPr>
        </p:nvPicPr>
        <p:blipFill>
          <a:blip r:embed="rId2"/>
          <a:stretch>
            <a:fillRect/>
          </a:stretch>
        </p:blipFill>
        <p:spPr>
          <a:xfrm>
            <a:off x="10997533" y="1638035"/>
            <a:ext cx="7076871" cy="10224901"/>
          </a:xfrm>
          <a:prstGeom prst="rect">
            <a:avLst/>
          </a:prstGeom>
        </p:spPr>
      </p:pic>
      <p:sp>
        <p:nvSpPr>
          <p:cNvPr id="3" name="Title 2">
            <a:extLst>
              <a:ext uri="{FF2B5EF4-FFF2-40B4-BE49-F238E27FC236}">
                <a16:creationId xmlns:a16="http://schemas.microsoft.com/office/drawing/2014/main" id="{E035477D-84A1-4C66-A197-E41546068F26}"/>
              </a:ext>
            </a:extLst>
          </p:cNvPr>
          <p:cNvSpPr>
            <a:spLocks noGrp="1"/>
          </p:cNvSpPr>
          <p:nvPr>
            <p:ph type="title"/>
          </p:nvPr>
        </p:nvSpPr>
        <p:spPr>
          <a:xfrm>
            <a:off x="3020126" y="212512"/>
            <a:ext cx="7076871" cy="10167622"/>
          </a:xfrm>
        </p:spPr>
        <p:txBody>
          <a:bodyPr>
            <a:normAutofit/>
          </a:bodyPr>
          <a:lstStyle/>
          <a:p>
            <a:r>
              <a:rPr lang="en-US" sz="4400" b="0">
                <a:solidFill>
                  <a:schemeClr val="bg1"/>
                </a:solidFill>
                <a:latin typeface="Times New Roman" panose="02020603050405020304" pitchFamily="18" charset="0"/>
                <a:cs typeface="Times New Roman" panose="02020603050405020304" pitchFamily="18" charset="0"/>
              </a:rPr>
              <a:t>- Dễ dàng sử dụng </a:t>
            </a:r>
            <a:br>
              <a:rPr lang="en-US" sz="4400" b="0">
                <a:solidFill>
                  <a:schemeClr val="bg1"/>
                </a:solidFill>
                <a:latin typeface="Times New Roman" panose="02020603050405020304" pitchFamily="18" charset="0"/>
                <a:cs typeface="Times New Roman" panose="02020603050405020304" pitchFamily="18" charset="0"/>
              </a:rPr>
            </a:br>
            <a:r>
              <a:rPr lang="en-US" sz="4400" b="0">
                <a:solidFill>
                  <a:schemeClr val="bg1"/>
                </a:solidFill>
                <a:latin typeface="Times New Roman" panose="02020603050405020304" pitchFamily="18" charset="0"/>
                <a:cs typeface="Times New Roman" panose="02020603050405020304" pitchFamily="18" charset="0"/>
              </a:rPr>
              <a:t>- Cấu trúc đơn giản dễ hiểu</a:t>
            </a:r>
            <a:br>
              <a:rPr lang="en-US" sz="4400" b="0">
                <a:solidFill>
                  <a:schemeClr val="bg1"/>
                </a:solidFill>
                <a:latin typeface="Times New Roman" panose="02020603050405020304" pitchFamily="18" charset="0"/>
                <a:cs typeface="Times New Roman" panose="02020603050405020304" pitchFamily="18" charset="0"/>
              </a:rPr>
            </a:br>
            <a:r>
              <a:rPr lang="en-US" sz="4400" b="0">
                <a:solidFill>
                  <a:schemeClr val="bg1"/>
                </a:solidFill>
                <a:latin typeface="Times New Roman" panose="02020603050405020304" pitchFamily="18" charset="0"/>
                <a:cs typeface="Times New Roman" panose="02020603050405020304" pitchFamily="18" charset="0"/>
              </a:rPr>
              <a:t>- Tiện lợi</a:t>
            </a:r>
            <a:br>
              <a:rPr lang="en-US" sz="4400" b="0">
                <a:solidFill>
                  <a:schemeClr val="bg1"/>
                </a:solidFill>
                <a:latin typeface="Times New Roman" panose="02020603050405020304" pitchFamily="18" charset="0"/>
                <a:cs typeface="Times New Roman" panose="02020603050405020304" pitchFamily="18" charset="0"/>
              </a:rPr>
            </a:br>
            <a:r>
              <a:rPr lang="en-US" sz="4400" b="0">
                <a:solidFill>
                  <a:schemeClr val="bg1"/>
                </a:solidFill>
                <a:latin typeface="Times New Roman" panose="02020603050405020304" pitchFamily="18" charset="0"/>
                <a:cs typeface="Times New Roman" panose="02020603050405020304" pitchFamily="18" charset="0"/>
              </a:rPr>
              <a:t>- Có chức năng live có thể dự đoán ngay lập tức</a:t>
            </a:r>
            <a:br>
              <a:rPr lang="en-US" sz="4400" b="0">
                <a:solidFill>
                  <a:schemeClr val="bg1"/>
                </a:solidFill>
                <a:latin typeface="Times New Roman" panose="02020603050405020304" pitchFamily="18" charset="0"/>
                <a:cs typeface="Times New Roman" panose="02020603050405020304" pitchFamily="18" charset="0"/>
              </a:rPr>
            </a:br>
            <a:r>
              <a:rPr lang="en-US" sz="4400" b="0">
                <a:solidFill>
                  <a:schemeClr val="bg1"/>
                </a:solidFill>
                <a:latin typeface="Times New Roman" panose="02020603050405020304" pitchFamily="18" charset="0"/>
                <a:cs typeface="Times New Roman" panose="02020603050405020304" pitchFamily="18" charset="0"/>
              </a:rPr>
              <a:t>- Dễ tiếp cận vì ứng dụng chạy trên điện thoại di động, một thiết bị mà ai cũng có</a:t>
            </a:r>
            <a:br>
              <a:rPr lang="en-US" sz="4400" b="0">
                <a:solidFill>
                  <a:schemeClr val="bg1"/>
                </a:solidFill>
                <a:latin typeface="Times New Roman" panose="02020603050405020304" pitchFamily="18" charset="0"/>
                <a:cs typeface="Times New Roman" panose="02020603050405020304" pitchFamily="18" charset="0"/>
              </a:rPr>
            </a:br>
            <a:endParaRPr lang="en-GB" sz="4400" b="0">
              <a:solidFill>
                <a:schemeClr val="bg1"/>
              </a:solidFill>
              <a:latin typeface="Times New Roman" panose="02020603050405020304" pitchFamily="18" charset="0"/>
              <a:cs typeface="Times New Roman" panose="02020603050405020304" pitchFamily="18" charset="0"/>
            </a:endParaRPr>
          </a:p>
        </p:txBody>
      </p:sp>
      <p:sp>
        <p:nvSpPr>
          <p:cNvPr id="12" name="Title 2">
            <a:extLst>
              <a:ext uri="{FF2B5EF4-FFF2-40B4-BE49-F238E27FC236}">
                <a16:creationId xmlns:a16="http://schemas.microsoft.com/office/drawing/2014/main" id="{549EA30F-6C8B-459F-B4A6-6F3573C9873F}"/>
              </a:ext>
            </a:extLst>
          </p:cNvPr>
          <p:cNvSpPr txBox="1">
            <a:spLocks/>
          </p:cNvSpPr>
          <p:nvPr/>
        </p:nvSpPr>
        <p:spPr>
          <a:xfrm>
            <a:off x="10997534" y="1666675"/>
            <a:ext cx="7076871" cy="10167622"/>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normAutofit/>
          </a:bodyPr>
          <a:lstStyle>
            <a:lvl1pPr marL="0" marR="0" indent="0" algn="l" defTabSz="1828800" latinLnBrk="0">
              <a:lnSpc>
                <a:spcPct val="100000"/>
              </a:lnSpc>
              <a:spcBef>
                <a:spcPts val="0"/>
              </a:spcBef>
              <a:spcAft>
                <a:spcPts val="0"/>
              </a:spcAft>
              <a:buClrTx/>
              <a:buSzTx/>
              <a:buFontTx/>
              <a:buNone/>
              <a:tabLst/>
              <a:defRPr sz="7200" b="1"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2pPr>
            <a:lvl3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3pPr>
            <a:lvl4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4pPr>
            <a:lvl5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5pPr>
            <a:lvl6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6pPr>
            <a:lvl7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7pPr>
            <a:lvl8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8pPr>
            <a:lvl9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F9F9F9"/>
                </a:solidFill>
                <a:uFillTx/>
                <a:latin typeface="+mn-lt"/>
                <a:ea typeface="+mn-ea"/>
                <a:cs typeface="+mn-cs"/>
                <a:sym typeface="Helvetica"/>
              </a:defRPr>
            </a:lvl9pPr>
          </a:lstStyle>
          <a:p>
            <a:pPr hangingPunct="1"/>
            <a:r>
              <a:rPr lang="en-US" sz="4400" b="0">
                <a:solidFill>
                  <a:schemeClr val="bg1"/>
                </a:solidFill>
                <a:latin typeface="Times New Roman" panose="02020603050405020304" pitchFamily="18" charset="0"/>
                <a:cs typeface="Times New Roman" panose="02020603050405020304" pitchFamily="18" charset="0"/>
              </a:rPr>
              <a:t>- Các kết quả dự đoán vẫn còn những biển báo có độ chính xác thấp.</a:t>
            </a:r>
          </a:p>
          <a:p>
            <a:pPr hangingPunct="1"/>
            <a:r>
              <a:rPr lang="en-US" sz="4400" b="0">
                <a:solidFill>
                  <a:schemeClr val="bg1"/>
                </a:solidFill>
                <a:latin typeface="Times New Roman" panose="02020603050405020304" pitchFamily="18" charset="0"/>
                <a:cs typeface="Times New Roman" panose="02020603050405020304" pitchFamily="18" charset="0"/>
              </a:rPr>
              <a:t>- Nhãn khi dự đoán chỉ có tên của biển báo, chưa có các dấu hiệu cụ thể, vì người sử dụng có thể không biết tác dụng của biển báo khi chỉ biết mỗi tên biển báo</a:t>
            </a:r>
          </a:p>
          <a:p>
            <a:pPr hangingPunct="1"/>
            <a:br>
              <a:rPr lang="en-US" sz="4400" b="0">
                <a:solidFill>
                  <a:schemeClr val="bg1"/>
                </a:solidFill>
                <a:latin typeface="Times New Roman" panose="02020603050405020304" pitchFamily="18" charset="0"/>
                <a:cs typeface="Times New Roman" panose="02020603050405020304" pitchFamily="18" charset="0"/>
              </a:rPr>
            </a:br>
            <a:endParaRPr lang="en-GB" sz="4400" b="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745"/>
                                        </p:tgtEl>
                                        <p:attrNameLst>
                                          <p:attrName>style.visibility</p:attrName>
                                        </p:attrNameLst>
                                      </p:cBhvr>
                                      <p:to>
                                        <p:strVal val="visible"/>
                                      </p:to>
                                    </p:set>
                                    <p:animEffect transition="in" filter="wipe(left)">
                                      <p:cBhvr>
                                        <p:cTn id="7" dur="500"/>
                                        <p:tgtEl>
                                          <p:spTgt spid="745"/>
                                        </p:tgtEl>
                                      </p:cBhvr>
                                    </p:animEffect>
                                  </p:childTnLst>
                                </p:cTn>
                              </p:par>
                            </p:childTnLst>
                          </p:cTn>
                        </p:par>
                        <p:par>
                          <p:cTn id="8" fill="hold">
                            <p:stCondLst>
                              <p:cond delay="500"/>
                            </p:stCondLst>
                            <p:childTnLst>
                              <p:par>
                                <p:cTn id="9" presetID="2" presetClass="entr" presetSubtype="1" fill="hold" grpId="0" nodeType="afterEffect">
                                  <p:stCondLst>
                                    <p:cond delay="0"/>
                                  </p:stCondLst>
                                  <p:iterate>
                                    <p:tmAbs val="0"/>
                                  </p:iterate>
                                  <p:childTnLst>
                                    <p:set>
                                      <p:cBhvr>
                                        <p:cTn id="10" fill="hold"/>
                                        <p:tgtEl>
                                          <p:spTgt spid="747"/>
                                        </p:tgtEl>
                                        <p:attrNameLst>
                                          <p:attrName>style.visibility</p:attrName>
                                        </p:attrNameLst>
                                      </p:cBhvr>
                                      <p:to>
                                        <p:strVal val="visible"/>
                                      </p:to>
                                    </p:set>
                                    <p:anim calcmode="lin" valueType="num">
                                      <p:cBhvr>
                                        <p:cTn id="11" dur="500" fill="hold"/>
                                        <p:tgtEl>
                                          <p:spTgt spid="747"/>
                                        </p:tgtEl>
                                        <p:attrNameLst>
                                          <p:attrName>ppt_x</p:attrName>
                                        </p:attrNameLst>
                                      </p:cBhvr>
                                      <p:tavLst>
                                        <p:tav tm="0">
                                          <p:val>
                                            <p:strVal val="#ppt_x"/>
                                          </p:val>
                                        </p:tav>
                                        <p:tav tm="100000">
                                          <p:val>
                                            <p:strVal val="#ppt_x"/>
                                          </p:val>
                                        </p:tav>
                                      </p:tavLst>
                                    </p:anim>
                                    <p:anim calcmode="lin" valueType="num">
                                      <p:cBhvr>
                                        <p:cTn id="12" dur="500" fill="hold"/>
                                        <p:tgtEl>
                                          <p:spTgt spid="74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iterate>
                                    <p:tmAbs val="0"/>
                                  </p:iterate>
                                  <p:childTnLst>
                                    <p:set>
                                      <p:cBhvr>
                                        <p:cTn id="15" fill="hold"/>
                                        <p:tgtEl>
                                          <p:spTgt spid="748"/>
                                        </p:tgtEl>
                                        <p:attrNameLst>
                                          <p:attrName>style.visibility</p:attrName>
                                        </p:attrNameLst>
                                      </p:cBhvr>
                                      <p:to>
                                        <p:strVal val="visible"/>
                                      </p:to>
                                    </p:set>
                                    <p:anim calcmode="lin" valueType="num">
                                      <p:cBhvr>
                                        <p:cTn id="16" dur="500" fill="hold"/>
                                        <p:tgtEl>
                                          <p:spTgt spid="748"/>
                                        </p:tgtEl>
                                        <p:attrNameLst>
                                          <p:attrName>ppt_x</p:attrName>
                                        </p:attrNameLst>
                                      </p:cBhvr>
                                      <p:tavLst>
                                        <p:tav tm="0">
                                          <p:val>
                                            <p:strVal val="#ppt_x"/>
                                          </p:val>
                                        </p:tav>
                                        <p:tav tm="100000">
                                          <p:val>
                                            <p:strVal val="#ppt_x"/>
                                          </p:val>
                                        </p:tav>
                                      </p:tavLst>
                                    </p:anim>
                                    <p:anim calcmode="lin" valueType="num">
                                      <p:cBhvr>
                                        <p:cTn id="17" dur="500" fill="hold"/>
                                        <p:tgtEl>
                                          <p:spTgt spid="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 grpId="0" animBg="1" advAuto="0"/>
      <p:bldP spid="747" grpId="0" animBg="1" advAuto="0"/>
      <p:bldP spid="748"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0" name="Group"/>
          <p:cNvGrpSpPr/>
          <p:nvPr/>
        </p:nvGrpSpPr>
        <p:grpSpPr>
          <a:xfrm>
            <a:off x="201200" y="213257"/>
            <a:ext cx="3481800" cy="5311408"/>
            <a:chOff x="0" y="0"/>
            <a:chExt cx="3481799" cy="5311406"/>
          </a:xfrm>
        </p:grpSpPr>
        <p:sp>
          <p:nvSpPr>
            <p:cNvPr id="1467" name="Circle"/>
            <p:cNvSpPr/>
            <p:nvPr/>
          </p:nvSpPr>
          <p:spPr>
            <a:xfrm>
              <a:off x="163986" y="191320"/>
              <a:ext cx="1913201" cy="1913201"/>
            </a:xfrm>
            <a:prstGeom prst="ellipse">
              <a:avLst/>
            </a:prstGeom>
            <a:solidFill>
              <a:srgbClr val="3B80B5"/>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68" name="Line"/>
            <p:cNvSpPr/>
            <p:nvPr/>
          </p:nvSpPr>
          <p:spPr>
            <a:xfrm>
              <a:off x="0" y="501076"/>
              <a:ext cx="3481800" cy="1"/>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69" name="Line"/>
            <p:cNvSpPr/>
            <p:nvPr/>
          </p:nvSpPr>
          <p:spPr>
            <a:xfrm flipH="1">
              <a:off x="473742" y="-1"/>
              <a:ext cx="1" cy="5311408"/>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grpSp>
      <p:grpSp>
        <p:nvGrpSpPr>
          <p:cNvPr id="1474" name="Group"/>
          <p:cNvGrpSpPr/>
          <p:nvPr/>
        </p:nvGrpSpPr>
        <p:grpSpPr>
          <a:xfrm>
            <a:off x="21806199" y="300677"/>
            <a:ext cx="1762539" cy="1458672"/>
            <a:chOff x="0" y="0"/>
            <a:chExt cx="1762537" cy="1458671"/>
          </a:xfrm>
        </p:grpSpPr>
        <p:sp>
          <p:nvSpPr>
            <p:cNvPr id="1471" name="Rectangle"/>
            <p:cNvSpPr/>
            <p:nvPr/>
          </p:nvSpPr>
          <p:spPr>
            <a:xfrm rot="2700000">
              <a:off x="-19487" y="355176"/>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2" name="Rectangle"/>
            <p:cNvSpPr/>
            <p:nvPr/>
          </p:nvSpPr>
          <p:spPr>
            <a:xfrm rot="2700000">
              <a:off x="-87424" y="899682"/>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3" name="Rectangle"/>
            <p:cNvSpPr/>
            <p:nvPr/>
          </p:nvSpPr>
          <p:spPr>
            <a:xfrm rot="2700000">
              <a:off x="760949" y="535279"/>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sp>
        <p:nvSpPr>
          <p:cNvPr id="1475" name="CONTACT US"/>
          <p:cNvSpPr txBox="1">
            <a:spLocks noGrp="1"/>
          </p:cNvSpPr>
          <p:nvPr>
            <p:ph type="title"/>
          </p:nvPr>
        </p:nvSpPr>
        <p:spPr>
          <a:xfrm>
            <a:off x="1487450" y="6096000"/>
            <a:ext cx="20915350" cy="2971794"/>
          </a:xfrm>
          <a:prstGeom prst="rect">
            <a:avLst/>
          </a:prstGeom>
        </p:spPr>
        <p:txBody>
          <a:bodyPr>
            <a:normAutofit/>
          </a:bodyPr>
          <a:lstStyle/>
          <a:p>
            <a:pPr algn="ctr"/>
            <a:r>
              <a:rPr lang="en-US" sz="6600">
                <a:solidFill>
                  <a:schemeClr val="tx1"/>
                </a:solidFill>
              </a:rPr>
              <a:t>8.Hướng phát triển</a:t>
            </a:r>
            <a:endParaRPr sz="6600">
              <a:solidFill>
                <a:schemeClr val="tx1"/>
              </a:solidFill>
            </a:endParaRPr>
          </a:p>
        </p:txBody>
      </p:sp>
      <p:sp>
        <p:nvSpPr>
          <p:cNvPr id="1499" name="Rectangle"/>
          <p:cNvSpPr/>
          <p:nvPr/>
        </p:nvSpPr>
        <p:spPr>
          <a:xfrm rot="16200000" flipH="1">
            <a:off x="21357288" y="-241827"/>
            <a:ext cx="429299" cy="5620122"/>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Tree>
    <p:extLst>
      <p:ext uri="{BB962C8B-B14F-4D97-AF65-F5344CB8AC3E}">
        <p14:creationId xmlns:p14="http://schemas.microsoft.com/office/powerpoint/2010/main" val="391294682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This company has been running for years and you might not know it. This company has been running for years and you might not know it. This company has been running for years and you might not know it. This company has been running for years and you might not know it."/>
          <p:cNvSpPr txBox="1">
            <a:spLocks noGrp="1"/>
          </p:cNvSpPr>
          <p:nvPr>
            <p:ph type="body" sz="quarter" idx="1"/>
          </p:nvPr>
        </p:nvSpPr>
        <p:spPr>
          <a:xfrm>
            <a:off x="457200" y="5325790"/>
            <a:ext cx="9046688" cy="4648200"/>
          </a:xfrm>
          <a:prstGeom prst="rect">
            <a:avLst/>
          </a:prstGeom>
        </p:spPr>
        <p:txBody>
          <a:bodyPr>
            <a:normAutofit lnSpcReduction="10000"/>
          </a:bodyPr>
          <a:lstStyle>
            <a:lvl1pPr>
              <a:defRPr sz="2800"/>
            </a:lvl1pPr>
          </a:lstStyle>
          <a:p>
            <a:pPr algn="l"/>
            <a:r>
              <a:rPr lang="vi-VN" sz="4000">
                <a:latin typeface="Times New Roman" panose="02020603050405020304" pitchFamily="18" charset="0"/>
                <a:cs typeface="Times New Roman" panose="02020603050405020304" pitchFamily="18" charset="0"/>
              </a:rPr>
              <a:t>Việc đầu tiên sẽ khắc phục các nhược điểm </a:t>
            </a:r>
          </a:p>
          <a:p>
            <a:pPr algn="l"/>
            <a:r>
              <a:rPr lang="vi-VN" sz="4000">
                <a:latin typeface="Times New Roman" panose="02020603050405020304" pitchFamily="18" charset="0"/>
                <a:cs typeface="Times New Roman" panose="02020603050405020304" pitchFamily="18" charset="0"/>
              </a:rPr>
              <a:t>+ Nhược điểm 1: độ chính xác không cao</a:t>
            </a:r>
          </a:p>
          <a:p>
            <a:pPr algn="l"/>
            <a:r>
              <a:rPr lang="vi-VN" sz="4000">
                <a:latin typeface="Times New Roman" panose="02020603050405020304" pitchFamily="18" charset="0"/>
                <a:cs typeface="Times New Roman" panose="02020603050405020304" pitchFamily="18" charset="0"/>
              </a:rPr>
              <a:t>+ Giải quyết : Thu thập thêm nhiều data, học thêm nhiều cách xử lý model và ảnh để t</a:t>
            </a:r>
            <a:r>
              <a:rPr lang="en-US" sz="4000">
                <a:latin typeface="Times New Roman" panose="02020603050405020304" pitchFamily="18" charset="0"/>
                <a:cs typeface="Times New Roman" panose="02020603050405020304" pitchFamily="18" charset="0"/>
              </a:rPr>
              <a:t>ă</a:t>
            </a:r>
            <a:r>
              <a:rPr lang="vi-VN" sz="4000">
                <a:latin typeface="Times New Roman" panose="02020603050405020304" pitchFamily="18" charset="0"/>
                <a:cs typeface="Times New Roman" panose="02020603050405020304" pitchFamily="18" charset="0"/>
              </a:rPr>
              <a:t>ng độ chính xác của model lên </a:t>
            </a:r>
            <a:endParaRPr lang="en-US" sz="4000">
              <a:latin typeface="Times New Roman" panose="02020603050405020304" pitchFamily="18" charset="0"/>
              <a:cs typeface="Times New Roman" panose="02020603050405020304" pitchFamily="18" charset="0"/>
            </a:endParaRPr>
          </a:p>
          <a:p>
            <a:pPr algn="l"/>
            <a:endParaRPr lang="en-US" sz="3600">
              <a:latin typeface="Times New Roman" panose="02020603050405020304" pitchFamily="18" charset="0"/>
              <a:cs typeface="Times New Roman" panose="02020603050405020304" pitchFamily="18" charset="0"/>
            </a:endParaRPr>
          </a:p>
        </p:txBody>
      </p:sp>
      <p:sp>
        <p:nvSpPr>
          <p:cNvPr id="777" name="Triangle"/>
          <p:cNvSpPr/>
          <p:nvPr/>
        </p:nvSpPr>
        <p:spPr>
          <a:xfrm flipH="1">
            <a:off x="-6" y="10545288"/>
            <a:ext cx="2409042" cy="3170711"/>
          </a:xfrm>
          <a:prstGeom prst="triangle">
            <a:avLst/>
          </a:prstGeom>
          <a:solidFill>
            <a:srgbClr val="F96A6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78" name="Triangle"/>
          <p:cNvSpPr/>
          <p:nvPr/>
        </p:nvSpPr>
        <p:spPr>
          <a:xfrm flipH="1">
            <a:off x="1656159" y="11687885"/>
            <a:ext cx="1540919" cy="2028112"/>
          </a:xfrm>
          <a:prstGeom prst="triangle">
            <a:avLst/>
          </a:prstGeom>
          <a:solidFill>
            <a:srgbClr val="604A7B">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 name="This company has been running for years and you might not know it. 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7EFAFAF0-1B28-45C6-82AF-C85A2F424D71}"/>
              </a:ext>
            </a:extLst>
          </p:cNvPr>
          <p:cNvSpPr txBox="1">
            <a:spLocks/>
          </p:cNvSpPr>
          <p:nvPr/>
        </p:nvSpPr>
        <p:spPr>
          <a:xfrm>
            <a:off x="457200" y="2747619"/>
            <a:ext cx="10744200" cy="1219198"/>
          </a:xfrm>
          <a:prstGeom prst="rect">
            <a:avLst/>
          </a:prstGeom>
          <a:ln w="12700">
            <a:miter lim="400000"/>
          </a:ln>
          <a:extLst>
            <a:ext uri="{C572A759-6A51-4108-AA02-DFA0A04FC94B}">
              <ma14:wrappingTextBoxFlag xmlns:ma14="http://schemas.microsoft.com/office/mac/drawingml/2011/main" xmlns="" val="1"/>
            </a:ext>
          </a:extLst>
        </p:spPr>
        <p:txBody>
          <a:bodyPr tIns="91439" bIns="91439">
            <a:noAutofit/>
          </a:bodyPr>
          <a:lstStyle>
            <a:lvl1pPr marL="0" marR="0" indent="0" algn="r" defTabSz="2438280" latinLnBrk="0">
              <a:lnSpc>
                <a:spcPct val="150000"/>
              </a:lnSpc>
              <a:spcBef>
                <a:spcPts val="600"/>
              </a:spcBef>
              <a:spcAft>
                <a:spcPts val="0"/>
              </a:spcAft>
              <a:buClrTx/>
              <a:buSzTx/>
              <a:buFontTx/>
              <a:buNone/>
              <a:tabLst/>
              <a:defRPr sz="28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704850" marR="0" indent="-24765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211580" marR="0" indent="-29718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1701800" marR="0" indent="-33020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159000" marR="0" indent="-33020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algn="ctr" hangingPunct="1"/>
            <a:r>
              <a:rPr lang="en-US" sz="4400" b="1">
                <a:latin typeface="Times New Roman" panose="02020603050405020304" pitchFamily="18" charset="0"/>
                <a:cs typeface="Times New Roman" panose="02020603050405020304" pitchFamily="18" charset="0"/>
              </a:rPr>
              <a:t>Phát triển bằng cách khắc phục nhược điểm</a:t>
            </a:r>
            <a:endParaRPr lang="vi-VN" sz="4400" b="1">
              <a:latin typeface="Times New Roman" panose="02020603050405020304" pitchFamily="18" charset="0"/>
              <a:cs typeface="Times New Roman" panose="02020603050405020304" pitchFamily="18" charset="0"/>
            </a:endParaRPr>
          </a:p>
        </p:txBody>
      </p:sp>
      <p:sp>
        <p:nvSpPr>
          <p:cNvPr id="8" name="This company has been running for years and you might not know it. 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C05150BC-8C22-41DE-8C59-094FEE795795}"/>
              </a:ext>
            </a:extLst>
          </p:cNvPr>
          <p:cNvSpPr txBox="1">
            <a:spLocks/>
          </p:cNvSpPr>
          <p:nvPr/>
        </p:nvSpPr>
        <p:spPr>
          <a:xfrm>
            <a:off x="11201400" y="5325790"/>
            <a:ext cx="9046688" cy="6011388"/>
          </a:xfrm>
          <a:prstGeom prst="rect">
            <a:avLst/>
          </a:prstGeom>
          <a:ln w="12700">
            <a:miter lim="400000"/>
          </a:ln>
          <a:extLst>
            <a:ext uri="{C572A759-6A51-4108-AA02-DFA0A04FC94B}">
              <ma14:wrappingTextBoxFlag xmlns:ma14="http://schemas.microsoft.com/office/mac/drawingml/2011/main" xmlns="" val="1"/>
            </a:ext>
          </a:extLst>
        </p:spPr>
        <p:txBody>
          <a:bodyPr tIns="91439" bIns="91439">
            <a:noAutofit/>
          </a:bodyPr>
          <a:lstStyle>
            <a:lvl1pPr marL="0" marR="0" indent="0" algn="r" defTabSz="2438280" latinLnBrk="0">
              <a:lnSpc>
                <a:spcPct val="150000"/>
              </a:lnSpc>
              <a:spcBef>
                <a:spcPts val="600"/>
              </a:spcBef>
              <a:spcAft>
                <a:spcPts val="0"/>
              </a:spcAft>
              <a:buClrTx/>
              <a:buSzTx/>
              <a:buFontTx/>
              <a:buNone/>
              <a:tabLst/>
              <a:defRPr sz="28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704850" marR="0" indent="-24765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211580" marR="0" indent="-29718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1701800" marR="0" indent="-33020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159000" marR="0" indent="-33020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algn="l" hangingPunct="1"/>
            <a:r>
              <a:rPr lang="en-US" sz="4000">
                <a:latin typeface="Times New Roman" panose="02020603050405020304" pitchFamily="18" charset="0"/>
                <a:cs typeface="Times New Roman" panose="02020603050405020304" pitchFamily="18" charset="0"/>
              </a:rPr>
              <a:t>+ Nhược điểm 2: Các nhãn chưa có các tác dụng cụ thể mà chỉ có tên của biển báo</a:t>
            </a:r>
          </a:p>
          <a:p>
            <a:pPr algn="l" hangingPunct="1"/>
            <a:r>
              <a:rPr lang="en-US" sz="4000">
                <a:latin typeface="Times New Roman" panose="02020603050405020304" pitchFamily="18" charset="0"/>
                <a:cs typeface="Times New Roman" panose="02020603050405020304" pitchFamily="18" charset="0"/>
              </a:rPr>
              <a:t>+ Giải quyết : Tìm hiễu rõ và thu thập thông tin của các loại biển báo, sau đó thiết thêm 1 giao diện tác dụng của biển báo, và code chức năng cho giao diện đó</a:t>
            </a:r>
          </a:p>
        </p:txBody>
      </p:sp>
      <p:grpSp>
        <p:nvGrpSpPr>
          <p:cNvPr id="11" name="Group">
            <a:extLst>
              <a:ext uri="{FF2B5EF4-FFF2-40B4-BE49-F238E27FC236}">
                <a16:creationId xmlns:a16="http://schemas.microsoft.com/office/drawing/2014/main" id="{AF2A9FF8-2DC7-48E7-97B6-7C21FA57774D}"/>
              </a:ext>
            </a:extLst>
          </p:cNvPr>
          <p:cNvGrpSpPr/>
          <p:nvPr/>
        </p:nvGrpSpPr>
        <p:grpSpPr>
          <a:xfrm>
            <a:off x="19428682" y="9986082"/>
            <a:ext cx="4927609" cy="3403605"/>
            <a:chOff x="0" y="0"/>
            <a:chExt cx="5588003" cy="5075358"/>
          </a:xfrm>
        </p:grpSpPr>
        <p:sp>
          <p:nvSpPr>
            <p:cNvPr id="12" name="Line">
              <a:extLst>
                <a:ext uri="{FF2B5EF4-FFF2-40B4-BE49-F238E27FC236}">
                  <a16:creationId xmlns:a16="http://schemas.microsoft.com/office/drawing/2014/main" id="{64831796-F409-4090-B7A4-4F73AFCEAE54}"/>
                </a:ext>
              </a:extLst>
            </p:cNvPr>
            <p:cNvSpPr/>
            <p:nvPr/>
          </p:nvSpPr>
          <p:spPr>
            <a:xfrm>
              <a:off x="2157395" y="-1"/>
              <a:ext cx="3430607"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3" name="Line">
              <a:extLst>
                <a:ext uri="{FF2B5EF4-FFF2-40B4-BE49-F238E27FC236}">
                  <a16:creationId xmlns:a16="http://schemas.microsoft.com/office/drawing/2014/main" id="{4BF16937-F18A-4AB1-813A-8A152BDBFA7A}"/>
                </a:ext>
              </a:extLst>
            </p:cNvPr>
            <p:cNvSpPr/>
            <p:nvPr/>
          </p:nvSpPr>
          <p:spPr>
            <a:xfrm>
              <a:off x="-1" y="718633"/>
              <a:ext cx="5588003"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 name="Line">
              <a:extLst>
                <a:ext uri="{FF2B5EF4-FFF2-40B4-BE49-F238E27FC236}">
                  <a16:creationId xmlns:a16="http://schemas.microsoft.com/office/drawing/2014/main" id="{702BA57B-22E2-40AD-BBAB-26D4B21BF1D3}"/>
                </a:ext>
              </a:extLst>
            </p:cNvPr>
            <p:cNvSpPr/>
            <p:nvPr/>
          </p:nvSpPr>
          <p:spPr>
            <a:xfrm>
              <a:off x="1202483" y="1482184"/>
              <a:ext cx="4385519"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5" name="Line">
              <a:extLst>
                <a:ext uri="{FF2B5EF4-FFF2-40B4-BE49-F238E27FC236}">
                  <a16:creationId xmlns:a16="http://schemas.microsoft.com/office/drawing/2014/main" id="{ACD7D4A4-7CE2-4023-A4FA-4EB474C5A272}"/>
                </a:ext>
              </a:extLst>
            </p:cNvPr>
            <p:cNvSpPr/>
            <p:nvPr/>
          </p:nvSpPr>
          <p:spPr>
            <a:xfrm>
              <a:off x="2794002" y="2186588"/>
              <a:ext cx="2794002" cy="14232"/>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6" name="Line">
              <a:extLst>
                <a:ext uri="{FF2B5EF4-FFF2-40B4-BE49-F238E27FC236}">
                  <a16:creationId xmlns:a16="http://schemas.microsoft.com/office/drawing/2014/main" id="{A4BCEFE7-E535-4281-8FEA-1F97CA3353C7}"/>
                </a:ext>
              </a:extLst>
            </p:cNvPr>
            <p:cNvSpPr/>
            <p:nvPr/>
          </p:nvSpPr>
          <p:spPr>
            <a:xfrm>
              <a:off x="1697617" y="2919454"/>
              <a:ext cx="3890385"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7" name="Line">
              <a:extLst>
                <a:ext uri="{FF2B5EF4-FFF2-40B4-BE49-F238E27FC236}">
                  <a16:creationId xmlns:a16="http://schemas.microsoft.com/office/drawing/2014/main" id="{479E2857-7120-4F65-878B-CFA6428F4229}"/>
                </a:ext>
              </a:extLst>
            </p:cNvPr>
            <p:cNvSpPr/>
            <p:nvPr/>
          </p:nvSpPr>
          <p:spPr>
            <a:xfrm>
              <a:off x="919540" y="3638088"/>
              <a:ext cx="4668462"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8" name="Line">
              <a:extLst>
                <a:ext uri="{FF2B5EF4-FFF2-40B4-BE49-F238E27FC236}">
                  <a16:creationId xmlns:a16="http://schemas.microsoft.com/office/drawing/2014/main" id="{988BD17E-729C-423F-8A40-0F12A579E243}"/>
                </a:ext>
              </a:extLst>
            </p:cNvPr>
            <p:cNvSpPr/>
            <p:nvPr/>
          </p:nvSpPr>
          <p:spPr>
            <a:xfrm>
              <a:off x="2157395" y="4356724"/>
              <a:ext cx="3430607"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9" name="Line">
              <a:extLst>
                <a:ext uri="{FF2B5EF4-FFF2-40B4-BE49-F238E27FC236}">
                  <a16:creationId xmlns:a16="http://schemas.microsoft.com/office/drawing/2014/main" id="{DDE30AD9-60A3-4F57-A13C-63CA104366A0}"/>
                </a:ext>
              </a:extLst>
            </p:cNvPr>
            <p:cNvSpPr/>
            <p:nvPr/>
          </p:nvSpPr>
          <p:spPr>
            <a:xfrm>
              <a:off x="919540" y="5075358"/>
              <a:ext cx="4668462"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776">
                                            <p:bg/>
                                          </p:spTgt>
                                        </p:tgtEl>
                                        <p:attrNameLst>
                                          <p:attrName>style.visibility</p:attrName>
                                        </p:attrNameLst>
                                      </p:cBhvr>
                                      <p:to>
                                        <p:strVal val="visible"/>
                                      </p:to>
                                    </p:set>
                                    <p:animEffect transition="in" filter="wipe(right)">
                                      <p:cBhvr>
                                        <p:cTn id="7" dur="500"/>
                                        <p:tgtEl>
                                          <p:spTgt spid="776">
                                            <p:bg/>
                                          </p:spTgt>
                                        </p:tgtEl>
                                      </p:cBhvr>
                                    </p:animEffect>
                                  </p:childTnLst>
                                </p:cTn>
                              </p:par>
                              <p:par>
                                <p:cTn id="8" presetID="22" presetClass="entr" presetSubtype="2" fill="hold" grpId="0" nodeType="withEffect">
                                  <p:stCondLst>
                                    <p:cond delay="0"/>
                                  </p:stCondLst>
                                  <p:iterate>
                                    <p:tmAbs val="0"/>
                                  </p:iterate>
                                  <p:childTnLst>
                                    <p:set>
                                      <p:cBhvr>
                                        <p:cTn id="9" fill="hold"/>
                                        <p:tgtEl>
                                          <p:spTgt spid="776">
                                            <p:txEl>
                                              <p:pRg st="0" end="0"/>
                                            </p:txEl>
                                          </p:spTgt>
                                        </p:tgtEl>
                                        <p:attrNameLst>
                                          <p:attrName>style.visibility</p:attrName>
                                        </p:attrNameLst>
                                      </p:cBhvr>
                                      <p:to>
                                        <p:strVal val="visible"/>
                                      </p:to>
                                    </p:set>
                                    <p:animEffect transition="in" filter="wipe(right)">
                                      <p:cBhvr>
                                        <p:cTn id="10" dur="500"/>
                                        <p:tgtEl>
                                          <p:spTgt spid="776">
                                            <p:txEl>
                                              <p:pRg st="0" end="0"/>
                                            </p:txEl>
                                          </p:spTgt>
                                        </p:tgtEl>
                                      </p:cBhvr>
                                    </p:animEffect>
                                  </p:childTnLst>
                                </p:cTn>
                              </p:par>
                              <p:par>
                                <p:cTn id="11" presetID="22" presetClass="entr" presetSubtype="2" fill="hold" grpId="0" nodeType="withEffect">
                                  <p:stCondLst>
                                    <p:cond delay="0"/>
                                  </p:stCondLst>
                                  <p:iterate>
                                    <p:tmAbs val="0"/>
                                  </p:iterate>
                                  <p:childTnLst>
                                    <p:set>
                                      <p:cBhvr>
                                        <p:cTn id="12" fill="hold"/>
                                        <p:tgtEl>
                                          <p:spTgt spid="776">
                                            <p:txEl>
                                              <p:pRg st="1" end="1"/>
                                            </p:txEl>
                                          </p:spTgt>
                                        </p:tgtEl>
                                        <p:attrNameLst>
                                          <p:attrName>style.visibility</p:attrName>
                                        </p:attrNameLst>
                                      </p:cBhvr>
                                      <p:to>
                                        <p:strVal val="visible"/>
                                      </p:to>
                                    </p:set>
                                    <p:animEffect transition="in" filter="wipe(right)">
                                      <p:cBhvr>
                                        <p:cTn id="13" dur="500"/>
                                        <p:tgtEl>
                                          <p:spTgt spid="776">
                                            <p:txEl>
                                              <p:pRg st="1" end="1"/>
                                            </p:txEl>
                                          </p:spTgt>
                                        </p:tgtEl>
                                      </p:cBhvr>
                                    </p:animEffect>
                                  </p:childTnLst>
                                </p:cTn>
                              </p:par>
                              <p:par>
                                <p:cTn id="14" presetID="22" presetClass="entr" presetSubtype="2" fill="hold" grpId="0" nodeType="withEffect">
                                  <p:stCondLst>
                                    <p:cond delay="0"/>
                                  </p:stCondLst>
                                  <p:iterate>
                                    <p:tmAbs val="0"/>
                                  </p:iterate>
                                  <p:childTnLst>
                                    <p:set>
                                      <p:cBhvr>
                                        <p:cTn id="15" fill="hold"/>
                                        <p:tgtEl>
                                          <p:spTgt spid="776">
                                            <p:txEl>
                                              <p:pRg st="2" end="2"/>
                                            </p:txEl>
                                          </p:spTgt>
                                        </p:tgtEl>
                                        <p:attrNameLst>
                                          <p:attrName>style.visibility</p:attrName>
                                        </p:attrNameLst>
                                      </p:cBhvr>
                                      <p:to>
                                        <p:strVal val="visible"/>
                                      </p:to>
                                    </p:set>
                                    <p:animEffect transition="in" filter="wipe(right)">
                                      <p:cBhvr>
                                        <p:cTn id="16" dur="500"/>
                                        <p:tgtEl>
                                          <p:spTgt spid="776">
                                            <p:txEl>
                                              <p:pRg st="2" end="2"/>
                                            </p:txEl>
                                          </p:spTgt>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7">
                                            <p:bg/>
                                          </p:spTgt>
                                        </p:tgtEl>
                                        <p:attrNameLst>
                                          <p:attrName>style.visibility</p:attrName>
                                        </p:attrNameLst>
                                      </p:cBhvr>
                                      <p:to>
                                        <p:strVal val="visible"/>
                                      </p:to>
                                    </p:set>
                                    <p:animEffect transition="in" filter="wipe(right)">
                                      <p:cBhvr>
                                        <p:cTn id="20" dur="500"/>
                                        <p:tgtEl>
                                          <p:spTgt spid="7">
                                            <p:bg/>
                                          </p:spTgt>
                                        </p:tgtEl>
                                      </p:cBhvr>
                                    </p:animEffect>
                                  </p:childTnLst>
                                </p:cTn>
                              </p:par>
                              <p:par>
                                <p:cTn id="21" presetID="22" presetClass="entr" presetSubtype="2" fill="hold" grpId="0" nodeType="withEffect">
                                  <p:stCondLst>
                                    <p:cond delay="0"/>
                                  </p:stCondLst>
                                  <p:iterate>
                                    <p:tmAbs val="0"/>
                                  </p:iterate>
                                  <p:childTnLst>
                                    <p:set>
                                      <p:cBhvr>
                                        <p:cTn id="22" fill="hold"/>
                                        <p:tgtEl>
                                          <p:spTgt spid="7">
                                            <p:txEl>
                                              <p:pRg st="0" end="0"/>
                                            </p:txEl>
                                          </p:spTgt>
                                        </p:tgtEl>
                                        <p:attrNameLst>
                                          <p:attrName>style.visibility</p:attrName>
                                        </p:attrNameLst>
                                      </p:cBhvr>
                                      <p:to>
                                        <p:strVal val="visible"/>
                                      </p:to>
                                    </p:set>
                                    <p:animEffect transition="in" filter="wipe(right)">
                                      <p:cBhvr>
                                        <p:cTn id="23" dur="500"/>
                                        <p:tgtEl>
                                          <p:spTgt spid="7">
                                            <p:txEl>
                                              <p:pRg st="0" end="0"/>
                                            </p:txEl>
                                          </p:spTgt>
                                        </p:tgtEl>
                                      </p:cBhvr>
                                    </p:animEffect>
                                  </p:childTnLst>
                                </p:cTn>
                              </p:par>
                            </p:childTnLst>
                          </p:cTn>
                        </p:par>
                        <p:par>
                          <p:cTn id="24" fill="hold">
                            <p:stCondLst>
                              <p:cond delay="1000"/>
                            </p:stCondLst>
                            <p:childTnLst>
                              <p:par>
                                <p:cTn id="25" presetID="22" presetClass="entr" presetSubtype="2" fill="hold" grpId="0" nodeType="afterEffect">
                                  <p:stCondLst>
                                    <p:cond delay="0"/>
                                  </p:stCondLst>
                                  <p:iterate>
                                    <p:tmAbs val="0"/>
                                  </p:iterate>
                                  <p:childTnLst>
                                    <p:set>
                                      <p:cBhvr>
                                        <p:cTn id="26" fill="hold"/>
                                        <p:tgtEl>
                                          <p:spTgt spid="8">
                                            <p:bg/>
                                          </p:spTgt>
                                        </p:tgtEl>
                                        <p:attrNameLst>
                                          <p:attrName>style.visibility</p:attrName>
                                        </p:attrNameLst>
                                      </p:cBhvr>
                                      <p:to>
                                        <p:strVal val="visible"/>
                                      </p:to>
                                    </p:set>
                                    <p:animEffect transition="in" filter="wipe(right)">
                                      <p:cBhvr>
                                        <p:cTn id="27" dur="500"/>
                                        <p:tgtEl>
                                          <p:spTgt spid="8">
                                            <p:bg/>
                                          </p:spTgt>
                                        </p:tgtEl>
                                      </p:cBhvr>
                                    </p:animEffect>
                                  </p:childTnLst>
                                </p:cTn>
                              </p:par>
                              <p:par>
                                <p:cTn id="28" presetID="22" presetClass="entr" presetSubtype="2" fill="hold" grpId="0" nodeType="withEffect">
                                  <p:stCondLst>
                                    <p:cond delay="0"/>
                                  </p:stCondLst>
                                  <p:iterate>
                                    <p:tmAbs val="0"/>
                                  </p:iterate>
                                  <p:childTnLst>
                                    <p:set>
                                      <p:cBhvr>
                                        <p:cTn id="29" fill="hold"/>
                                        <p:tgtEl>
                                          <p:spTgt spid="8">
                                            <p:txEl>
                                              <p:pRg st="0" end="0"/>
                                            </p:txEl>
                                          </p:spTgt>
                                        </p:tgtEl>
                                        <p:attrNameLst>
                                          <p:attrName>style.visibility</p:attrName>
                                        </p:attrNameLst>
                                      </p:cBhvr>
                                      <p:to>
                                        <p:strVal val="visible"/>
                                      </p:to>
                                    </p:set>
                                    <p:animEffect transition="in" filter="wipe(right)">
                                      <p:cBhvr>
                                        <p:cTn id="30" dur="500"/>
                                        <p:tgtEl>
                                          <p:spTgt spid="8">
                                            <p:txEl>
                                              <p:pRg st="0" end="0"/>
                                            </p:txEl>
                                          </p:spTgt>
                                        </p:tgtEl>
                                      </p:cBhvr>
                                    </p:animEffect>
                                  </p:childTnLst>
                                </p:cTn>
                              </p:par>
                            </p:childTnLst>
                          </p:cTn>
                        </p:par>
                        <p:par>
                          <p:cTn id="31" fill="hold">
                            <p:stCondLst>
                              <p:cond delay="1500"/>
                            </p:stCondLst>
                            <p:childTnLst>
                              <p:par>
                                <p:cTn id="32" presetID="22" presetClass="entr" presetSubtype="2" fill="hold" grpId="0" nodeType="afterEffect">
                                  <p:stCondLst>
                                    <p:cond delay="0"/>
                                  </p:stCondLst>
                                  <p:iterate>
                                    <p:tmAbs val="0"/>
                                  </p:iterate>
                                  <p:childTnLst>
                                    <p:set>
                                      <p:cBhvr>
                                        <p:cTn id="33" fill="hold"/>
                                        <p:tgtEl>
                                          <p:spTgt spid="8">
                                            <p:txEl>
                                              <p:pRg st="1" end="1"/>
                                            </p:txEl>
                                          </p:spTgt>
                                        </p:tgtEl>
                                        <p:attrNameLst>
                                          <p:attrName>style.visibility</p:attrName>
                                        </p:attrNameLst>
                                      </p:cBhvr>
                                      <p:to>
                                        <p:strVal val="visible"/>
                                      </p:to>
                                    </p:set>
                                    <p:animEffect transition="in" filter="wipe(right)">
                                      <p:cBhvr>
                                        <p:cTn id="3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build="p" animBg="1" advAuto="0"/>
      <p:bldP spid="7" grpId="0" build="p" animBg="1" advAuto="0"/>
      <p:bldP spid="8" grpId="0" build="p"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This company has been running for years and you might not know it. This company has been running for years and you might not know it. This company has been running for years and you might not know it. This company has been running for years and you might not know it."/>
          <p:cNvSpPr txBox="1">
            <a:spLocks noGrp="1"/>
          </p:cNvSpPr>
          <p:nvPr>
            <p:ph type="body" sz="quarter" idx="1"/>
          </p:nvPr>
        </p:nvSpPr>
        <p:spPr>
          <a:xfrm>
            <a:off x="457200" y="5325790"/>
            <a:ext cx="9046688" cy="4648200"/>
          </a:xfrm>
          <a:prstGeom prst="rect">
            <a:avLst/>
          </a:prstGeom>
        </p:spPr>
        <p:txBody>
          <a:bodyPr>
            <a:normAutofit/>
          </a:bodyPr>
          <a:lstStyle>
            <a:lvl1pPr>
              <a:defRPr sz="2800"/>
            </a:lvl1pPr>
          </a:lstStyle>
          <a:p>
            <a:pPr marL="571500" indent="-571500" algn="l">
              <a:buFontTx/>
              <a:buChar char="-"/>
            </a:pPr>
            <a:r>
              <a:rPr lang="en-US" sz="3600">
                <a:latin typeface="Times New Roman" panose="02020603050405020304" pitchFamily="18" charset="0"/>
                <a:cs typeface="Times New Roman" panose="02020603050405020304" pitchFamily="18" charset="0"/>
              </a:rPr>
              <a:t>Phát triển thêm giọng nói tự động khi nhận diện được biển báo</a:t>
            </a:r>
          </a:p>
          <a:p>
            <a:pPr marL="571500" indent="-571500" algn="l">
              <a:buFontTx/>
              <a:buChar char="-"/>
            </a:pPr>
            <a:r>
              <a:rPr lang="en-US" sz="3600">
                <a:latin typeface="Times New Roman" panose="02020603050405020304" pitchFamily="18" charset="0"/>
                <a:cs typeface="Times New Roman" panose="02020603050405020304" pitchFamily="18" charset="0"/>
              </a:rPr>
              <a:t>Thêm chức năng tự động cảnh báo </a:t>
            </a:r>
          </a:p>
          <a:p>
            <a:pPr algn="l"/>
            <a:r>
              <a:rPr lang="en-US" sz="3600">
                <a:latin typeface="Times New Roman" panose="02020603050405020304" pitchFamily="18" charset="0"/>
                <a:cs typeface="Times New Roman" panose="02020603050405020304" pitchFamily="18" charset="0"/>
              </a:rPr>
              <a:t>Vd: Cảnh báo cho người sử dụng sắp đi tới đoạn đường đông trẻ em qua lại </a:t>
            </a:r>
          </a:p>
        </p:txBody>
      </p:sp>
      <p:sp>
        <p:nvSpPr>
          <p:cNvPr id="777" name="Triangle"/>
          <p:cNvSpPr/>
          <p:nvPr/>
        </p:nvSpPr>
        <p:spPr>
          <a:xfrm flipH="1">
            <a:off x="-6" y="10545288"/>
            <a:ext cx="2409042" cy="3170711"/>
          </a:xfrm>
          <a:prstGeom prst="triangle">
            <a:avLst/>
          </a:prstGeom>
          <a:solidFill>
            <a:srgbClr val="F96A6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78" name="Triangle"/>
          <p:cNvSpPr/>
          <p:nvPr/>
        </p:nvSpPr>
        <p:spPr>
          <a:xfrm flipH="1">
            <a:off x="1656159" y="11687885"/>
            <a:ext cx="1540919" cy="2028112"/>
          </a:xfrm>
          <a:prstGeom prst="triangle">
            <a:avLst/>
          </a:prstGeom>
          <a:solidFill>
            <a:srgbClr val="604A7B">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7" name="This company has been running for years and you might not know it. 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7EFAFAF0-1B28-45C6-82AF-C85A2F424D71}"/>
              </a:ext>
            </a:extLst>
          </p:cNvPr>
          <p:cNvSpPr txBox="1">
            <a:spLocks/>
          </p:cNvSpPr>
          <p:nvPr/>
        </p:nvSpPr>
        <p:spPr>
          <a:xfrm>
            <a:off x="457200" y="2747619"/>
            <a:ext cx="10744200" cy="1219198"/>
          </a:xfrm>
          <a:prstGeom prst="rect">
            <a:avLst/>
          </a:prstGeom>
          <a:ln w="12700">
            <a:miter lim="400000"/>
          </a:ln>
          <a:extLst>
            <a:ext uri="{C572A759-6A51-4108-AA02-DFA0A04FC94B}">
              <ma14:wrappingTextBoxFlag xmlns:ma14="http://schemas.microsoft.com/office/mac/drawingml/2011/main" xmlns="" val="1"/>
            </a:ext>
          </a:extLst>
        </p:spPr>
        <p:txBody>
          <a:bodyPr tIns="91439" bIns="91439">
            <a:noAutofit/>
          </a:bodyPr>
          <a:lstStyle>
            <a:lvl1pPr marL="0" marR="0" indent="0" algn="r" defTabSz="2438280" latinLnBrk="0">
              <a:lnSpc>
                <a:spcPct val="150000"/>
              </a:lnSpc>
              <a:spcBef>
                <a:spcPts val="600"/>
              </a:spcBef>
              <a:spcAft>
                <a:spcPts val="0"/>
              </a:spcAft>
              <a:buClrTx/>
              <a:buSzTx/>
              <a:buFontTx/>
              <a:buNone/>
              <a:tabLst/>
              <a:defRPr sz="28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704850" marR="0" indent="-24765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211580" marR="0" indent="-29718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1701800" marR="0" indent="-33020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159000" marR="0" indent="-33020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algn="ctr" hangingPunct="1"/>
            <a:r>
              <a:rPr lang="en-US" sz="4400" b="1">
                <a:latin typeface="Times New Roman" panose="02020603050405020304" pitchFamily="18" charset="0"/>
                <a:cs typeface="Times New Roman" panose="02020603050405020304" pitchFamily="18" charset="0"/>
              </a:rPr>
              <a:t>Phát triển thêm</a:t>
            </a:r>
            <a:endParaRPr lang="vi-VN" sz="4400" b="1">
              <a:latin typeface="Times New Roman" panose="02020603050405020304" pitchFamily="18" charset="0"/>
              <a:cs typeface="Times New Roman" panose="02020603050405020304" pitchFamily="18" charset="0"/>
            </a:endParaRPr>
          </a:p>
        </p:txBody>
      </p:sp>
      <p:sp>
        <p:nvSpPr>
          <p:cNvPr id="8" name="This company has been running for years and you might not know it. This company has been running for years and you might not know it. This company has been running for years and you might not know it. This company has been running for years and you might not know it.">
            <a:extLst>
              <a:ext uri="{FF2B5EF4-FFF2-40B4-BE49-F238E27FC236}">
                <a16:creationId xmlns:a16="http://schemas.microsoft.com/office/drawing/2014/main" id="{C05150BC-8C22-41DE-8C59-094FEE795795}"/>
              </a:ext>
            </a:extLst>
          </p:cNvPr>
          <p:cNvSpPr txBox="1">
            <a:spLocks/>
          </p:cNvSpPr>
          <p:nvPr/>
        </p:nvSpPr>
        <p:spPr>
          <a:xfrm>
            <a:off x="11192862" y="5325790"/>
            <a:ext cx="9046688" cy="6011388"/>
          </a:xfrm>
          <a:prstGeom prst="rect">
            <a:avLst/>
          </a:prstGeom>
          <a:ln w="12700">
            <a:miter lim="400000"/>
          </a:ln>
          <a:extLst>
            <a:ext uri="{C572A759-6A51-4108-AA02-DFA0A04FC94B}">
              <ma14:wrappingTextBoxFlag xmlns:ma14="http://schemas.microsoft.com/office/mac/drawingml/2011/main" xmlns="" val="1"/>
            </a:ext>
          </a:extLst>
        </p:spPr>
        <p:txBody>
          <a:bodyPr tIns="91439" bIns="91439">
            <a:noAutofit/>
          </a:bodyPr>
          <a:lstStyle>
            <a:lvl1pPr marL="0" marR="0" indent="0" algn="r" defTabSz="2438280" latinLnBrk="0">
              <a:lnSpc>
                <a:spcPct val="150000"/>
              </a:lnSpc>
              <a:spcBef>
                <a:spcPts val="600"/>
              </a:spcBef>
              <a:spcAft>
                <a:spcPts val="0"/>
              </a:spcAft>
              <a:buClrTx/>
              <a:buSzTx/>
              <a:buFontTx/>
              <a:buNone/>
              <a:tabLst/>
              <a:defRPr sz="2800" b="0" i="0" u="none" strike="noStrike" cap="none" spc="0" baseline="0">
                <a:ln>
                  <a:noFill/>
                </a:ln>
                <a:solidFill>
                  <a:srgbClr val="F9F9F9"/>
                </a:solidFill>
                <a:uFillTx/>
                <a:latin typeface="#9Slide01 Tieu de ngan" panose="00000800000000000000" pitchFamily="2" charset="0"/>
                <a:ea typeface="+mn-ea"/>
                <a:cs typeface="+mn-cs"/>
                <a:sym typeface="Helvetica"/>
              </a:defRPr>
            </a:lvl1pPr>
            <a:lvl2pPr marL="704850" marR="0" indent="-24765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2pPr>
            <a:lvl3pPr marL="1211580" marR="0" indent="-29718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3pPr>
            <a:lvl4pPr marL="1701800" marR="0" indent="-33020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4pPr>
            <a:lvl5pPr marL="2159000" marR="0" indent="-330200" algn="r" defTabSz="2438280" latinLnBrk="0">
              <a:lnSpc>
                <a:spcPct val="150000"/>
              </a:lnSpc>
              <a:spcBef>
                <a:spcPts val="600"/>
              </a:spcBef>
              <a:spcAft>
                <a:spcPts val="0"/>
              </a:spcAft>
              <a:buClrTx/>
              <a:buSzPct val="100000"/>
              <a:buFontTx/>
              <a:buChar char="•"/>
              <a:tabLst/>
              <a:defRPr sz="2600" b="0" i="0" u="none" strike="noStrike" cap="none" spc="0" baseline="0">
                <a:ln>
                  <a:noFill/>
                </a:ln>
                <a:solidFill>
                  <a:srgbClr val="F9F9F9"/>
                </a:solidFill>
                <a:uFillTx/>
                <a:latin typeface="#9Slide01 Tieu de ngan" panose="00000800000000000000" pitchFamily="2" charset="0"/>
                <a:ea typeface="+mn-ea"/>
                <a:cs typeface="+mn-cs"/>
                <a:sym typeface="Helvetica"/>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F9F9F9"/>
                </a:solidFill>
                <a:uFillTx/>
                <a:latin typeface="+mn-lt"/>
                <a:ea typeface="+mn-ea"/>
                <a:cs typeface="+mn-cs"/>
                <a:sym typeface="Helvetica"/>
              </a:defRPr>
            </a:lvl9pPr>
          </a:lstStyle>
          <a:p>
            <a:pPr marL="571500" indent="-571500" algn="l" hangingPunct="1">
              <a:buFontTx/>
              <a:buChar char="-"/>
            </a:pPr>
            <a:r>
              <a:rPr lang="en-US" sz="3600">
                <a:latin typeface="Times New Roman" panose="02020603050405020304" pitchFamily="18" charset="0"/>
                <a:cs typeface="Times New Roman" panose="02020603050405020304" pitchFamily="18" charset="0"/>
              </a:rPr>
              <a:t>Cập nhật thêm bản đồ cho ứng dụng và những vị trí có biển báo giao thông, sẽ hiện ra trên bản đồ</a:t>
            </a:r>
          </a:p>
          <a:p>
            <a:pPr marL="571500" indent="-571500" algn="l" hangingPunct="1">
              <a:buFontTx/>
              <a:buChar char="-"/>
            </a:pPr>
            <a:r>
              <a:rPr lang="en-US" sz="3600">
                <a:latin typeface="Times New Roman" panose="02020603050405020304" pitchFamily="18" charset="0"/>
                <a:cs typeface="Times New Roman" panose="02020603050405020304" pitchFamily="18" charset="0"/>
              </a:rPr>
              <a:t>Ngoài biển báo còn có thể thêm chức năng của đèn giao thông.</a:t>
            </a:r>
          </a:p>
          <a:p>
            <a:pPr algn="l" hangingPunct="1"/>
            <a:r>
              <a:rPr lang="en-US" sz="3600">
                <a:latin typeface="Times New Roman" panose="02020603050405020304" pitchFamily="18" charset="0"/>
                <a:cs typeface="Times New Roman" panose="02020603050405020304" pitchFamily="18" charset="0"/>
              </a:rPr>
              <a:t>Vd: Các đèn giao thông giữa các xa lộ quay đầu, hoặc các khu vực được phép di chuyển,…</a:t>
            </a:r>
          </a:p>
        </p:txBody>
      </p:sp>
      <p:grpSp>
        <p:nvGrpSpPr>
          <p:cNvPr id="11" name="Group">
            <a:extLst>
              <a:ext uri="{FF2B5EF4-FFF2-40B4-BE49-F238E27FC236}">
                <a16:creationId xmlns:a16="http://schemas.microsoft.com/office/drawing/2014/main" id="{AF2A9FF8-2DC7-48E7-97B6-7C21FA57774D}"/>
              </a:ext>
            </a:extLst>
          </p:cNvPr>
          <p:cNvGrpSpPr/>
          <p:nvPr/>
        </p:nvGrpSpPr>
        <p:grpSpPr>
          <a:xfrm>
            <a:off x="20239550" y="9986082"/>
            <a:ext cx="4116741" cy="3403605"/>
            <a:chOff x="0" y="0"/>
            <a:chExt cx="5588003" cy="5075358"/>
          </a:xfrm>
        </p:grpSpPr>
        <p:sp>
          <p:nvSpPr>
            <p:cNvPr id="12" name="Line">
              <a:extLst>
                <a:ext uri="{FF2B5EF4-FFF2-40B4-BE49-F238E27FC236}">
                  <a16:creationId xmlns:a16="http://schemas.microsoft.com/office/drawing/2014/main" id="{64831796-F409-4090-B7A4-4F73AFCEAE54}"/>
                </a:ext>
              </a:extLst>
            </p:cNvPr>
            <p:cNvSpPr/>
            <p:nvPr/>
          </p:nvSpPr>
          <p:spPr>
            <a:xfrm>
              <a:off x="2157395" y="-1"/>
              <a:ext cx="3430607"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3" name="Line">
              <a:extLst>
                <a:ext uri="{FF2B5EF4-FFF2-40B4-BE49-F238E27FC236}">
                  <a16:creationId xmlns:a16="http://schemas.microsoft.com/office/drawing/2014/main" id="{4BF16937-F18A-4AB1-813A-8A152BDBFA7A}"/>
                </a:ext>
              </a:extLst>
            </p:cNvPr>
            <p:cNvSpPr/>
            <p:nvPr/>
          </p:nvSpPr>
          <p:spPr>
            <a:xfrm>
              <a:off x="-1" y="718633"/>
              <a:ext cx="5588003"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 name="Line">
              <a:extLst>
                <a:ext uri="{FF2B5EF4-FFF2-40B4-BE49-F238E27FC236}">
                  <a16:creationId xmlns:a16="http://schemas.microsoft.com/office/drawing/2014/main" id="{702BA57B-22E2-40AD-BBAB-26D4B21BF1D3}"/>
                </a:ext>
              </a:extLst>
            </p:cNvPr>
            <p:cNvSpPr/>
            <p:nvPr/>
          </p:nvSpPr>
          <p:spPr>
            <a:xfrm>
              <a:off x="1202483" y="1482184"/>
              <a:ext cx="4385519"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5" name="Line">
              <a:extLst>
                <a:ext uri="{FF2B5EF4-FFF2-40B4-BE49-F238E27FC236}">
                  <a16:creationId xmlns:a16="http://schemas.microsoft.com/office/drawing/2014/main" id="{ACD7D4A4-7CE2-4023-A4FA-4EB474C5A272}"/>
                </a:ext>
              </a:extLst>
            </p:cNvPr>
            <p:cNvSpPr/>
            <p:nvPr/>
          </p:nvSpPr>
          <p:spPr>
            <a:xfrm>
              <a:off x="2794002" y="2186588"/>
              <a:ext cx="2794002" cy="14232"/>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6" name="Line">
              <a:extLst>
                <a:ext uri="{FF2B5EF4-FFF2-40B4-BE49-F238E27FC236}">
                  <a16:creationId xmlns:a16="http://schemas.microsoft.com/office/drawing/2014/main" id="{A4BCEFE7-E535-4281-8FEA-1F97CA3353C7}"/>
                </a:ext>
              </a:extLst>
            </p:cNvPr>
            <p:cNvSpPr/>
            <p:nvPr/>
          </p:nvSpPr>
          <p:spPr>
            <a:xfrm>
              <a:off x="1697617" y="2919454"/>
              <a:ext cx="3890385"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7" name="Line">
              <a:extLst>
                <a:ext uri="{FF2B5EF4-FFF2-40B4-BE49-F238E27FC236}">
                  <a16:creationId xmlns:a16="http://schemas.microsoft.com/office/drawing/2014/main" id="{479E2857-7120-4F65-878B-CFA6428F4229}"/>
                </a:ext>
              </a:extLst>
            </p:cNvPr>
            <p:cNvSpPr/>
            <p:nvPr/>
          </p:nvSpPr>
          <p:spPr>
            <a:xfrm>
              <a:off x="919540" y="3638088"/>
              <a:ext cx="4668462"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8" name="Line">
              <a:extLst>
                <a:ext uri="{FF2B5EF4-FFF2-40B4-BE49-F238E27FC236}">
                  <a16:creationId xmlns:a16="http://schemas.microsoft.com/office/drawing/2014/main" id="{988BD17E-729C-423F-8A40-0F12A579E243}"/>
                </a:ext>
              </a:extLst>
            </p:cNvPr>
            <p:cNvSpPr/>
            <p:nvPr/>
          </p:nvSpPr>
          <p:spPr>
            <a:xfrm>
              <a:off x="2157395" y="4356724"/>
              <a:ext cx="3430607"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9" name="Line">
              <a:extLst>
                <a:ext uri="{FF2B5EF4-FFF2-40B4-BE49-F238E27FC236}">
                  <a16:creationId xmlns:a16="http://schemas.microsoft.com/office/drawing/2014/main" id="{DDE30AD9-60A3-4F57-A13C-63CA104366A0}"/>
                </a:ext>
              </a:extLst>
            </p:cNvPr>
            <p:cNvSpPr/>
            <p:nvPr/>
          </p:nvSpPr>
          <p:spPr>
            <a:xfrm>
              <a:off x="919540" y="5075358"/>
              <a:ext cx="4668462"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grpSp>
    </p:spTree>
    <p:extLst>
      <p:ext uri="{BB962C8B-B14F-4D97-AF65-F5344CB8AC3E}">
        <p14:creationId xmlns:p14="http://schemas.microsoft.com/office/powerpoint/2010/main" val="179956551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776">
                                            <p:bg/>
                                          </p:spTgt>
                                        </p:tgtEl>
                                        <p:attrNameLst>
                                          <p:attrName>style.visibility</p:attrName>
                                        </p:attrNameLst>
                                      </p:cBhvr>
                                      <p:to>
                                        <p:strVal val="visible"/>
                                      </p:to>
                                    </p:set>
                                    <p:animEffect transition="in" filter="wipe(right)">
                                      <p:cBhvr>
                                        <p:cTn id="7" dur="500"/>
                                        <p:tgtEl>
                                          <p:spTgt spid="776">
                                            <p:bg/>
                                          </p:spTgt>
                                        </p:tgtEl>
                                      </p:cBhvr>
                                    </p:animEffect>
                                  </p:childTnLst>
                                </p:cTn>
                              </p:par>
                              <p:par>
                                <p:cTn id="8" presetID="22" presetClass="entr" presetSubtype="2" fill="hold" grpId="0" nodeType="withEffect">
                                  <p:stCondLst>
                                    <p:cond delay="0"/>
                                  </p:stCondLst>
                                  <p:iterate>
                                    <p:tmAbs val="0"/>
                                  </p:iterate>
                                  <p:childTnLst>
                                    <p:set>
                                      <p:cBhvr>
                                        <p:cTn id="9" fill="hold"/>
                                        <p:tgtEl>
                                          <p:spTgt spid="776">
                                            <p:txEl>
                                              <p:pRg st="0" end="0"/>
                                            </p:txEl>
                                          </p:spTgt>
                                        </p:tgtEl>
                                        <p:attrNameLst>
                                          <p:attrName>style.visibility</p:attrName>
                                        </p:attrNameLst>
                                      </p:cBhvr>
                                      <p:to>
                                        <p:strVal val="visible"/>
                                      </p:to>
                                    </p:set>
                                    <p:animEffect transition="in" filter="wipe(right)">
                                      <p:cBhvr>
                                        <p:cTn id="10" dur="500"/>
                                        <p:tgtEl>
                                          <p:spTgt spid="776">
                                            <p:txEl>
                                              <p:pRg st="0" end="0"/>
                                            </p:txEl>
                                          </p:spTgt>
                                        </p:tgtEl>
                                      </p:cBhvr>
                                    </p:animEffect>
                                  </p:childTnLst>
                                </p:cTn>
                              </p:par>
                            </p:childTnLst>
                          </p:cTn>
                        </p:par>
                        <p:par>
                          <p:cTn id="11" fill="hold">
                            <p:stCondLst>
                              <p:cond delay="500"/>
                            </p:stCondLst>
                            <p:childTnLst>
                              <p:par>
                                <p:cTn id="12" presetID="22" presetClass="entr" presetSubtype="2" fill="hold" grpId="0" nodeType="afterEffect">
                                  <p:stCondLst>
                                    <p:cond delay="0"/>
                                  </p:stCondLst>
                                  <p:iterate>
                                    <p:tmAbs val="0"/>
                                  </p:iterate>
                                  <p:childTnLst>
                                    <p:set>
                                      <p:cBhvr>
                                        <p:cTn id="13" fill="hold"/>
                                        <p:tgtEl>
                                          <p:spTgt spid="776">
                                            <p:txEl>
                                              <p:pRg st="1" end="1"/>
                                            </p:txEl>
                                          </p:spTgt>
                                        </p:tgtEl>
                                        <p:attrNameLst>
                                          <p:attrName>style.visibility</p:attrName>
                                        </p:attrNameLst>
                                      </p:cBhvr>
                                      <p:to>
                                        <p:strVal val="visible"/>
                                      </p:to>
                                    </p:set>
                                    <p:animEffect transition="in" filter="wipe(right)">
                                      <p:cBhvr>
                                        <p:cTn id="14" dur="500"/>
                                        <p:tgtEl>
                                          <p:spTgt spid="776">
                                            <p:txEl>
                                              <p:pRg st="1" end="1"/>
                                            </p:txEl>
                                          </p:spTgt>
                                        </p:tgtEl>
                                      </p:cBhvr>
                                    </p:animEffect>
                                  </p:childTnLst>
                                </p:cTn>
                              </p:par>
                            </p:childTnLst>
                          </p:cTn>
                        </p:par>
                        <p:par>
                          <p:cTn id="15" fill="hold">
                            <p:stCondLst>
                              <p:cond delay="1000"/>
                            </p:stCondLst>
                            <p:childTnLst>
                              <p:par>
                                <p:cTn id="16" presetID="22" presetClass="entr" presetSubtype="2" fill="hold" grpId="0" nodeType="afterEffect">
                                  <p:stCondLst>
                                    <p:cond delay="0"/>
                                  </p:stCondLst>
                                  <p:iterate>
                                    <p:tmAbs val="0"/>
                                  </p:iterate>
                                  <p:childTnLst>
                                    <p:set>
                                      <p:cBhvr>
                                        <p:cTn id="17" fill="hold"/>
                                        <p:tgtEl>
                                          <p:spTgt spid="776">
                                            <p:txEl>
                                              <p:pRg st="2" end="2"/>
                                            </p:txEl>
                                          </p:spTgt>
                                        </p:tgtEl>
                                        <p:attrNameLst>
                                          <p:attrName>style.visibility</p:attrName>
                                        </p:attrNameLst>
                                      </p:cBhvr>
                                      <p:to>
                                        <p:strVal val="visible"/>
                                      </p:to>
                                    </p:set>
                                    <p:animEffect transition="in" filter="wipe(right)">
                                      <p:cBhvr>
                                        <p:cTn id="18" dur="500"/>
                                        <p:tgtEl>
                                          <p:spTgt spid="776">
                                            <p:txEl>
                                              <p:pRg st="2" end="2"/>
                                            </p:txEl>
                                          </p:spTgt>
                                        </p:tgtEl>
                                      </p:cBhvr>
                                    </p:animEffect>
                                  </p:childTnLst>
                                </p:cTn>
                              </p:par>
                            </p:childTnLst>
                          </p:cTn>
                        </p:par>
                        <p:par>
                          <p:cTn id="19" fill="hold">
                            <p:stCondLst>
                              <p:cond delay="1500"/>
                            </p:stCondLst>
                            <p:childTnLst>
                              <p:par>
                                <p:cTn id="20" presetID="22" presetClass="entr" presetSubtype="2" fill="hold" grpId="0" nodeType="afterEffect">
                                  <p:stCondLst>
                                    <p:cond delay="0"/>
                                  </p:stCondLst>
                                  <p:iterate>
                                    <p:tmAbs val="0"/>
                                  </p:iterate>
                                  <p:childTnLst>
                                    <p:set>
                                      <p:cBhvr>
                                        <p:cTn id="21" fill="hold"/>
                                        <p:tgtEl>
                                          <p:spTgt spid="7">
                                            <p:bg/>
                                          </p:spTgt>
                                        </p:tgtEl>
                                        <p:attrNameLst>
                                          <p:attrName>style.visibility</p:attrName>
                                        </p:attrNameLst>
                                      </p:cBhvr>
                                      <p:to>
                                        <p:strVal val="visible"/>
                                      </p:to>
                                    </p:set>
                                    <p:animEffect transition="in" filter="wipe(right)">
                                      <p:cBhvr>
                                        <p:cTn id="22" dur="500"/>
                                        <p:tgtEl>
                                          <p:spTgt spid="7">
                                            <p:bg/>
                                          </p:spTgt>
                                        </p:tgtEl>
                                      </p:cBhvr>
                                    </p:animEffect>
                                  </p:childTnLst>
                                </p:cTn>
                              </p:par>
                              <p:par>
                                <p:cTn id="23" presetID="22" presetClass="entr" presetSubtype="2" fill="hold" grpId="0" nodeType="withEffect">
                                  <p:stCondLst>
                                    <p:cond delay="0"/>
                                  </p:stCondLst>
                                  <p:iterate>
                                    <p:tmAbs val="0"/>
                                  </p:iterate>
                                  <p:childTnLst>
                                    <p:set>
                                      <p:cBhvr>
                                        <p:cTn id="24" fill="hold"/>
                                        <p:tgtEl>
                                          <p:spTgt spid="7">
                                            <p:txEl>
                                              <p:pRg st="0" end="0"/>
                                            </p:txEl>
                                          </p:spTgt>
                                        </p:tgtEl>
                                        <p:attrNameLst>
                                          <p:attrName>style.visibility</p:attrName>
                                        </p:attrNameLst>
                                      </p:cBhvr>
                                      <p:to>
                                        <p:strVal val="visible"/>
                                      </p:to>
                                    </p:set>
                                    <p:animEffect transition="in" filter="wipe(right)">
                                      <p:cBhvr>
                                        <p:cTn id="25" dur="500"/>
                                        <p:tgtEl>
                                          <p:spTgt spid="7">
                                            <p:txEl>
                                              <p:pRg st="0" end="0"/>
                                            </p:txEl>
                                          </p:spTgt>
                                        </p:tgtEl>
                                      </p:cBhvr>
                                    </p:animEffect>
                                  </p:childTnLst>
                                </p:cTn>
                              </p:par>
                            </p:childTnLst>
                          </p:cTn>
                        </p:par>
                        <p:par>
                          <p:cTn id="26" fill="hold">
                            <p:stCondLst>
                              <p:cond delay="2000"/>
                            </p:stCondLst>
                            <p:childTnLst>
                              <p:par>
                                <p:cTn id="27" presetID="22" presetClass="entr" presetSubtype="2" fill="hold" grpId="0" nodeType="afterEffect">
                                  <p:stCondLst>
                                    <p:cond delay="0"/>
                                  </p:stCondLst>
                                  <p:iterate>
                                    <p:tmAbs val="0"/>
                                  </p:iterate>
                                  <p:childTnLst>
                                    <p:set>
                                      <p:cBhvr>
                                        <p:cTn id="28" fill="hold"/>
                                        <p:tgtEl>
                                          <p:spTgt spid="8">
                                            <p:bg/>
                                          </p:spTgt>
                                        </p:tgtEl>
                                        <p:attrNameLst>
                                          <p:attrName>style.visibility</p:attrName>
                                        </p:attrNameLst>
                                      </p:cBhvr>
                                      <p:to>
                                        <p:strVal val="visible"/>
                                      </p:to>
                                    </p:set>
                                    <p:animEffect transition="in" filter="wipe(right)">
                                      <p:cBhvr>
                                        <p:cTn id="29" dur="500"/>
                                        <p:tgtEl>
                                          <p:spTgt spid="8">
                                            <p:bg/>
                                          </p:spTgt>
                                        </p:tgtEl>
                                      </p:cBhvr>
                                    </p:animEffect>
                                  </p:childTnLst>
                                </p:cTn>
                              </p:par>
                              <p:par>
                                <p:cTn id="30" presetID="22" presetClass="entr" presetSubtype="2" fill="hold" grpId="0" nodeType="withEffect">
                                  <p:stCondLst>
                                    <p:cond delay="0"/>
                                  </p:stCondLst>
                                  <p:iterate>
                                    <p:tmAbs val="0"/>
                                  </p:iterate>
                                  <p:childTnLst>
                                    <p:set>
                                      <p:cBhvr>
                                        <p:cTn id="31" fill="hold"/>
                                        <p:tgtEl>
                                          <p:spTgt spid="8">
                                            <p:txEl>
                                              <p:pRg st="0" end="0"/>
                                            </p:txEl>
                                          </p:spTgt>
                                        </p:tgtEl>
                                        <p:attrNameLst>
                                          <p:attrName>style.visibility</p:attrName>
                                        </p:attrNameLst>
                                      </p:cBhvr>
                                      <p:to>
                                        <p:strVal val="visible"/>
                                      </p:to>
                                    </p:set>
                                    <p:animEffect transition="in" filter="wipe(right)">
                                      <p:cBhvr>
                                        <p:cTn id="32" dur="500"/>
                                        <p:tgtEl>
                                          <p:spTgt spid="8">
                                            <p:txEl>
                                              <p:pRg st="0" end="0"/>
                                            </p:txEl>
                                          </p:spTgt>
                                        </p:tgtEl>
                                      </p:cBhvr>
                                    </p:animEffect>
                                  </p:childTnLst>
                                </p:cTn>
                              </p:par>
                            </p:childTnLst>
                          </p:cTn>
                        </p:par>
                        <p:par>
                          <p:cTn id="33" fill="hold">
                            <p:stCondLst>
                              <p:cond delay="2500"/>
                            </p:stCondLst>
                            <p:childTnLst>
                              <p:par>
                                <p:cTn id="34" presetID="22" presetClass="entr" presetSubtype="2" fill="hold" grpId="0" nodeType="afterEffect">
                                  <p:stCondLst>
                                    <p:cond delay="0"/>
                                  </p:stCondLst>
                                  <p:iterate>
                                    <p:tmAbs val="0"/>
                                  </p:iterate>
                                  <p:childTnLst>
                                    <p:set>
                                      <p:cBhvr>
                                        <p:cTn id="35" fill="hold"/>
                                        <p:tgtEl>
                                          <p:spTgt spid="8">
                                            <p:txEl>
                                              <p:pRg st="1" end="1"/>
                                            </p:txEl>
                                          </p:spTgt>
                                        </p:tgtEl>
                                        <p:attrNameLst>
                                          <p:attrName>style.visibility</p:attrName>
                                        </p:attrNameLst>
                                      </p:cBhvr>
                                      <p:to>
                                        <p:strVal val="visible"/>
                                      </p:to>
                                    </p:set>
                                    <p:animEffect transition="in" filter="wipe(right)">
                                      <p:cBhvr>
                                        <p:cTn id="36" dur="500"/>
                                        <p:tgtEl>
                                          <p:spTgt spid="8">
                                            <p:txEl>
                                              <p:pRg st="1" end="1"/>
                                            </p:txEl>
                                          </p:spTgt>
                                        </p:tgtEl>
                                      </p:cBhvr>
                                    </p:animEffect>
                                  </p:childTnLst>
                                </p:cTn>
                              </p:par>
                            </p:childTnLst>
                          </p:cTn>
                        </p:par>
                        <p:par>
                          <p:cTn id="37" fill="hold">
                            <p:stCondLst>
                              <p:cond delay="3000"/>
                            </p:stCondLst>
                            <p:childTnLst>
                              <p:par>
                                <p:cTn id="38" presetID="22" presetClass="entr" presetSubtype="2" fill="hold" grpId="0" nodeType="afterEffect">
                                  <p:stCondLst>
                                    <p:cond delay="0"/>
                                  </p:stCondLst>
                                  <p:iterate>
                                    <p:tmAbs val="0"/>
                                  </p:iterate>
                                  <p:childTnLst>
                                    <p:set>
                                      <p:cBhvr>
                                        <p:cTn id="39" fill="hold"/>
                                        <p:tgtEl>
                                          <p:spTgt spid="8">
                                            <p:txEl>
                                              <p:pRg st="2" end="2"/>
                                            </p:txEl>
                                          </p:spTgt>
                                        </p:tgtEl>
                                        <p:attrNameLst>
                                          <p:attrName>style.visibility</p:attrName>
                                        </p:attrNameLst>
                                      </p:cBhvr>
                                      <p:to>
                                        <p:strVal val="visible"/>
                                      </p:to>
                                    </p:set>
                                    <p:animEffect transition="in" filter="wipe(right)">
                                      <p:cBhvr>
                                        <p:cTn id="4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build="p" animBg="1" advAuto="0"/>
      <p:bldP spid="7" grpId="0" build="p" animBg="1" advAuto="0"/>
      <p:bldP spid="8" grpId="0" build="p"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 name="Square"/>
          <p:cNvSpPr/>
          <p:nvPr/>
        </p:nvSpPr>
        <p:spPr>
          <a:xfrm>
            <a:off x="9550400" y="965202"/>
            <a:ext cx="5283200" cy="5283203"/>
          </a:xfrm>
          <a:prstGeom prst="rect">
            <a:avLst/>
          </a:prstGeom>
          <a:ln w="254000">
            <a:solidFill>
              <a:srgbClr val="FFD14F"/>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524" name="Triangle"/>
          <p:cNvSpPr/>
          <p:nvPr/>
        </p:nvSpPr>
        <p:spPr>
          <a:xfrm rot="5400000" flipH="1">
            <a:off x="-762000" y="761999"/>
            <a:ext cx="13716001" cy="12192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640" y="0"/>
                </a:lnTo>
                <a:lnTo>
                  <a:pt x="21600" y="21600"/>
                </a:lnTo>
                <a:close/>
              </a:path>
            </a:pathLst>
          </a:cu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525" name="Triangle"/>
          <p:cNvSpPr/>
          <p:nvPr/>
        </p:nvSpPr>
        <p:spPr>
          <a:xfrm flipH="1">
            <a:off x="-19" y="7264402"/>
            <a:ext cx="24384004" cy="64480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113" y="0"/>
                </a:lnTo>
                <a:lnTo>
                  <a:pt x="21600" y="21600"/>
                </a:lnTo>
                <a:close/>
              </a:path>
            </a:pathLst>
          </a:cu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526" name="Circle"/>
          <p:cNvSpPr/>
          <p:nvPr/>
        </p:nvSpPr>
        <p:spPr>
          <a:xfrm rot="10800000">
            <a:off x="12801616" y="7467605"/>
            <a:ext cx="4876785" cy="4876797"/>
          </a:xfrm>
          <a:prstGeom prst="ellipse">
            <a:avLst/>
          </a:prstGeom>
          <a:solidFill>
            <a:srgbClr val="90D4D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527" name="Line"/>
          <p:cNvSpPr/>
          <p:nvPr/>
        </p:nvSpPr>
        <p:spPr>
          <a:xfrm flipH="1" flipV="1">
            <a:off x="3556000" y="6248399"/>
            <a:ext cx="5080001" cy="4064001"/>
          </a:xfrm>
          <a:prstGeom prst="line">
            <a:avLst/>
          </a:prstGeom>
          <a:ln w="254000">
            <a:solidFill>
              <a:srgbClr val="F96A62"/>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sp>
        <p:nvSpPr>
          <p:cNvPr id="1528" name="Line"/>
          <p:cNvSpPr/>
          <p:nvPr/>
        </p:nvSpPr>
        <p:spPr>
          <a:xfrm flipH="1" flipV="1">
            <a:off x="3962400" y="7467599"/>
            <a:ext cx="5080001" cy="4064001"/>
          </a:xfrm>
          <a:prstGeom prst="line">
            <a:avLst/>
          </a:prstGeom>
          <a:ln w="254000">
            <a:solidFill>
              <a:srgbClr val="F96A62"/>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sp>
        <p:nvSpPr>
          <p:cNvPr id="1529" name="Line"/>
          <p:cNvSpPr/>
          <p:nvPr/>
        </p:nvSpPr>
        <p:spPr>
          <a:xfrm flipH="1" flipV="1">
            <a:off x="4368800" y="8686799"/>
            <a:ext cx="5080001" cy="4064001"/>
          </a:xfrm>
          <a:prstGeom prst="line">
            <a:avLst/>
          </a:prstGeom>
          <a:ln w="254000">
            <a:solidFill>
              <a:srgbClr val="F96A62"/>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sp>
        <p:nvSpPr>
          <p:cNvPr id="1530" name="Triangle"/>
          <p:cNvSpPr/>
          <p:nvPr/>
        </p:nvSpPr>
        <p:spPr>
          <a:xfrm rot="17100000">
            <a:off x="19630375" y="1031580"/>
            <a:ext cx="4614187" cy="27635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ln w="254000">
            <a:solidFill>
              <a:srgbClr val="3B80B5"/>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531" name="Triangle"/>
          <p:cNvSpPr/>
          <p:nvPr/>
        </p:nvSpPr>
        <p:spPr>
          <a:xfrm rot="18900000">
            <a:off x="17969553" y="871807"/>
            <a:ext cx="6267056" cy="7442551"/>
          </a:xfrm>
          <a:prstGeom prst="triangle">
            <a:avLst/>
          </a:prstGeom>
          <a:solidFill>
            <a:srgbClr val="604A7B">
              <a:alpha val="50000"/>
            </a:srgbClr>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532" name="thank you!"/>
          <p:cNvSpPr txBox="1"/>
          <p:nvPr/>
        </p:nvSpPr>
        <p:spPr>
          <a:xfrm>
            <a:off x="914401" y="2640424"/>
            <a:ext cx="6908797" cy="3397851"/>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p>
            <a:pPr defTabSz="1371600">
              <a:lnSpc>
                <a:spcPct val="90000"/>
              </a:lnSpc>
              <a:defRPr sz="11600" b="1" spc="1200"/>
            </a:pPr>
            <a:r>
              <a:rPr lang="en-US">
                <a:latin typeface="Times New Roman" panose="02020603050405020304" pitchFamily="18" charset="0"/>
                <a:cs typeface="Times New Roman" panose="02020603050405020304" pitchFamily="18" charset="0"/>
              </a:rPr>
              <a:t>T</a:t>
            </a:r>
            <a:r>
              <a:rPr>
                <a:latin typeface="Times New Roman" panose="02020603050405020304" pitchFamily="18" charset="0"/>
                <a:cs typeface="Times New Roman" panose="02020603050405020304" pitchFamily="18" charset="0"/>
              </a:rPr>
              <a:t>hank</a:t>
            </a:r>
            <a:br>
              <a:rPr>
                <a:latin typeface="Times New Roman" panose="02020603050405020304" pitchFamily="18" charset="0"/>
                <a:cs typeface="Times New Roman" panose="02020603050405020304" pitchFamily="18" charset="0"/>
              </a:rPr>
            </a:br>
            <a:r>
              <a:rPr>
                <a:latin typeface="Times New Roman" panose="02020603050405020304" pitchFamily="18" charset="0"/>
                <a:cs typeface="Times New Roman" panose="02020603050405020304" pitchFamily="18" charset="0"/>
              </a:rPr>
              <a:t>you!</a:t>
            </a:r>
          </a:p>
        </p:txBody>
      </p:sp>
      <p:sp>
        <p:nvSpPr>
          <p:cNvPr id="1533" name="Rectangle"/>
          <p:cNvSpPr/>
          <p:nvPr/>
        </p:nvSpPr>
        <p:spPr>
          <a:xfrm>
            <a:off x="23164800" y="9296406"/>
            <a:ext cx="1219200" cy="1192027"/>
          </a:xfrm>
          <a:prstGeom prst="rect">
            <a:avLst/>
          </a:prstGeom>
          <a:solidFill>
            <a:srgbClr val="F96A6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534" name="Rectangle"/>
          <p:cNvSpPr/>
          <p:nvPr/>
        </p:nvSpPr>
        <p:spPr>
          <a:xfrm>
            <a:off x="23164784" y="10949175"/>
            <a:ext cx="1219201" cy="1192027"/>
          </a:xfrm>
          <a:prstGeom prst="rect">
            <a:avLst/>
          </a:prstGeom>
          <a:solidFill>
            <a:srgbClr val="F96A62"/>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1525"/>
                                        </p:tgtEl>
                                        <p:attrNameLst>
                                          <p:attrName>style.visibility</p:attrName>
                                        </p:attrNameLst>
                                      </p:cBhvr>
                                      <p:to>
                                        <p:strVal val="visible"/>
                                      </p:to>
                                    </p:set>
                                    <p:anim calcmode="lin" valueType="num">
                                      <p:cBhvr>
                                        <p:cTn id="7" dur="500" fill="hold"/>
                                        <p:tgtEl>
                                          <p:spTgt spid="1525"/>
                                        </p:tgtEl>
                                        <p:attrNameLst>
                                          <p:attrName>ppt_x</p:attrName>
                                        </p:attrNameLst>
                                      </p:cBhvr>
                                      <p:tavLst>
                                        <p:tav tm="0">
                                          <p:val>
                                            <p:strVal val="#ppt_x"/>
                                          </p:val>
                                        </p:tav>
                                        <p:tav tm="100000">
                                          <p:val>
                                            <p:strVal val="#ppt_x"/>
                                          </p:val>
                                        </p:tav>
                                      </p:tavLst>
                                    </p:anim>
                                    <p:anim calcmode="lin" valueType="num">
                                      <p:cBhvr>
                                        <p:cTn id="8" dur="500" fill="hold"/>
                                        <p:tgtEl>
                                          <p:spTgt spid="15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2" nodeType="afterEffect">
                                  <p:stCondLst>
                                    <p:cond delay="250"/>
                                  </p:stCondLst>
                                  <p:iterate>
                                    <p:tmAbs val="0"/>
                                  </p:iterate>
                                  <p:childTnLst>
                                    <p:set>
                                      <p:cBhvr>
                                        <p:cTn id="11" fill="hold"/>
                                        <p:tgtEl>
                                          <p:spTgt spid="1524"/>
                                        </p:tgtEl>
                                        <p:attrNameLst>
                                          <p:attrName>style.visibility</p:attrName>
                                        </p:attrNameLst>
                                      </p:cBhvr>
                                      <p:to>
                                        <p:strVal val="visible"/>
                                      </p:to>
                                    </p:set>
                                    <p:anim calcmode="lin" valueType="num">
                                      <p:cBhvr>
                                        <p:cTn id="12" dur="500" fill="hold"/>
                                        <p:tgtEl>
                                          <p:spTgt spid="1524"/>
                                        </p:tgtEl>
                                        <p:attrNameLst>
                                          <p:attrName>ppt_x</p:attrName>
                                        </p:attrNameLst>
                                      </p:cBhvr>
                                      <p:tavLst>
                                        <p:tav tm="0">
                                          <p:val>
                                            <p:strVal val="0-#ppt_w/2"/>
                                          </p:val>
                                        </p:tav>
                                        <p:tav tm="100000">
                                          <p:val>
                                            <p:strVal val="#ppt_x"/>
                                          </p:val>
                                        </p:tav>
                                      </p:tavLst>
                                    </p:anim>
                                    <p:anim calcmode="lin" valueType="num">
                                      <p:cBhvr>
                                        <p:cTn id="13" dur="500" fill="hold"/>
                                        <p:tgtEl>
                                          <p:spTgt spid="1524"/>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 presetClass="entr" presetSubtype="6" fill="hold" grpId="3" nodeType="afterEffect">
                                  <p:stCondLst>
                                    <p:cond delay="500"/>
                                  </p:stCondLst>
                                  <p:iterate>
                                    <p:tmAbs val="0"/>
                                  </p:iterate>
                                  <p:childTnLst>
                                    <p:set>
                                      <p:cBhvr>
                                        <p:cTn id="16" fill="hold"/>
                                        <p:tgtEl>
                                          <p:spTgt spid="1531"/>
                                        </p:tgtEl>
                                        <p:attrNameLst>
                                          <p:attrName>style.visibility</p:attrName>
                                        </p:attrNameLst>
                                      </p:cBhvr>
                                      <p:to>
                                        <p:strVal val="visible"/>
                                      </p:to>
                                    </p:set>
                                    <p:anim calcmode="lin" valueType="num">
                                      <p:cBhvr>
                                        <p:cTn id="17" dur="500" fill="hold"/>
                                        <p:tgtEl>
                                          <p:spTgt spid="1531"/>
                                        </p:tgtEl>
                                        <p:attrNameLst>
                                          <p:attrName>ppt_x</p:attrName>
                                        </p:attrNameLst>
                                      </p:cBhvr>
                                      <p:tavLst>
                                        <p:tav tm="0">
                                          <p:val>
                                            <p:strVal val="1+#ppt_w/2"/>
                                          </p:val>
                                        </p:tav>
                                        <p:tav tm="100000">
                                          <p:val>
                                            <p:strVal val="#ppt_x"/>
                                          </p:val>
                                        </p:tav>
                                      </p:tavLst>
                                    </p:anim>
                                    <p:anim calcmode="lin" valueType="num">
                                      <p:cBhvr>
                                        <p:cTn id="18" dur="500" fill="hold"/>
                                        <p:tgtEl>
                                          <p:spTgt spid="1531"/>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3" fill="hold" grpId="4" nodeType="afterEffect">
                                  <p:stCondLst>
                                    <p:cond delay="750"/>
                                  </p:stCondLst>
                                  <p:iterate>
                                    <p:tmAbs val="0"/>
                                  </p:iterate>
                                  <p:childTnLst>
                                    <p:set>
                                      <p:cBhvr>
                                        <p:cTn id="21" fill="hold"/>
                                        <p:tgtEl>
                                          <p:spTgt spid="1530"/>
                                        </p:tgtEl>
                                        <p:attrNameLst>
                                          <p:attrName>style.visibility</p:attrName>
                                        </p:attrNameLst>
                                      </p:cBhvr>
                                      <p:to>
                                        <p:strVal val="visible"/>
                                      </p:to>
                                    </p:set>
                                    <p:anim calcmode="lin" valueType="num">
                                      <p:cBhvr>
                                        <p:cTn id="22" dur="500" fill="hold"/>
                                        <p:tgtEl>
                                          <p:spTgt spid="1530"/>
                                        </p:tgtEl>
                                        <p:attrNameLst>
                                          <p:attrName>ppt_x</p:attrName>
                                        </p:attrNameLst>
                                      </p:cBhvr>
                                      <p:tavLst>
                                        <p:tav tm="0">
                                          <p:val>
                                            <p:strVal val="1+#ppt_w/2"/>
                                          </p:val>
                                        </p:tav>
                                        <p:tav tm="100000">
                                          <p:val>
                                            <p:strVal val="#ppt_x"/>
                                          </p:val>
                                        </p:tav>
                                      </p:tavLst>
                                    </p:anim>
                                    <p:anim calcmode="lin" valueType="num">
                                      <p:cBhvr>
                                        <p:cTn id="23" dur="500" fill="hold"/>
                                        <p:tgtEl>
                                          <p:spTgt spid="1530"/>
                                        </p:tgtEl>
                                        <p:attrNameLst>
                                          <p:attrName>ppt_y</p:attrName>
                                        </p:attrNameLst>
                                      </p:cBhvr>
                                      <p:tavLst>
                                        <p:tav tm="0">
                                          <p:val>
                                            <p:strVal val="0-#ppt_h/2"/>
                                          </p:val>
                                        </p:tav>
                                        <p:tav tm="100000">
                                          <p:val>
                                            <p:strVal val="#ppt_y"/>
                                          </p:val>
                                        </p:tav>
                                      </p:tavLst>
                                    </p:anim>
                                  </p:childTnLst>
                                </p:cTn>
                              </p:par>
                            </p:childTnLst>
                          </p:cTn>
                        </p:par>
                        <p:par>
                          <p:cTn id="24" fill="hold">
                            <p:stCondLst>
                              <p:cond delay="3500"/>
                            </p:stCondLst>
                            <p:childTnLst>
                              <p:par>
                                <p:cTn id="25" presetID="2" presetClass="entr" presetSubtype="2" fill="hold" grpId="5" nodeType="afterEffect">
                                  <p:stCondLst>
                                    <p:cond delay="1000"/>
                                  </p:stCondLst>
                                  <p:iterate>
                                    <p:tmAbs val="0"/>
                                  </p:iterate>
                                  <p:childTnLst>
                                    <p:set>
                                      <p:cBhvr>
                                        <p:cTn id="26" fill="hold"/>
                                        <p:tgtEl>
                                          <p:spTgt spid="1533"/>
                                        </p:tgtEl>
                                        <p:attrNameLst>
                                          <p:attrName>style.visibility</p:attrName>
                                        </p:attrNameLst>
                                      </p:cBhvr>
                                      <p:to>
                                        <p:strVal val="visible"/>
                                      </p:to>
                                    </p:set>
                                    <p:anim calcmode="lin" valueType="num">
                                      <p:cBhvr>
                                        <p:cTn id="27" dur="500" fill="hold"/>
                                        <p:tgtEl>
                                          <p:spTgt spid="1533"/>
                                        </p:tgtEl>
                                        <p:attrNameLst>
                                          <p:attrName>ppt_x</p:attrName>
                                        </p:attrNameLst>
                                      </p:cBhvr>
                                      <p:tavLst>
                                        <p:tav tm="0">
                                          <p:val>
                                            <p:strVal val="1+#ppt_w/2"/>
                                          </p:val>
                                        </p:tav>
                                        <p:tav tm="100000">
                                          <p:val>
                                            <p:strVal val="#ppt_x"/>
                                          </p:val>
                                        </p:tav>
                                      </p:tavLst>
                                    </p:anim>
                                    <p:anim calcmode="lin" valueType="num">
                                      <p:cBhvr>
                                        <p:cTn id="28" dur="500" fill="hold"/>
                                        <p:tgtEl>
                                          <p:spTgt spid="1533"/>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grpId="6" nodeType="afterEffect">
                                  <p:stCondLst>
                                    <p:cond delay="1250"/>
                                  </p:stCondLst>
                                  <p:iterate>
                                    <p:tmAbs val="0"/>
                                  </p:iterate>
                                  <p:childTnLst>
                                    <p:set>
                                      <p:cBhvr>
                                        <p:cTn id="31" fill="hold"/>
                                        <p:tgtEl>
                                          <p:spTgt spid="1534"/>
                                        </p:tgtEl>
                                        <p:attrNameLst>
                                          <p:attrName>style.visibility</p:attrName>
                                        </p:attrNameLst>
                                      </p:cBhvr>
                                      <p:to>
                                        <p:strVal val="visible"/>
                                      </p:to>
                                    </p:set>
                                    <p:anim calcmode="lin" valueType="num">
                                      <p:cBhvr>
                                        <p:cTn id="32" dur="500" fill="hold"/>
                                        <p:tgtEl>
                                          <p:spTgt spid="1534"/>
                                        </p:tgtEl>
                                        <p:attrNameLst>
                                          <p:attrName>ppt_x</p:attrName>
                                        </p:attrNameLst>
                                      </p:cBhvr>
                                      <p:tavLst>
                                        <p:tav tm="0">
                                          <p:val>
                                            <p:strVal val="1+#ppt_w/2"/>
                                          </p:val>
                                        </p:tav>
                                        <p:tav tm="100000">
                                          <p:val>
                                            <p:strVal val="#ppt_x"/>
                                          </p:val>
                                        </p:tav>
                                      </p:tavLst>
                                    </p:anim>
                                    <p:anim calcmode="lin" valueType="num">
                                      <p:cBhvr>
                                        <p:cTn id="33" dur="500" fill="hold"/>
                                        <p:tgtEl>
                                          <p:spTgt spid="1534"/>
                                        </p:tgtEl>
                                        <p:attrNameLst>
                                          <p:attrName>ppt_y</p:attrName>
                                        </p:attrNameLst>
                                      </p:cBhvr>
                                      <p:tavLst>
                                        <p:tav tm="0">
                                          <p:val>
                                            <p:strVal val="#ppt_y"/>
                                          </p:val>
                                        </p:tav>
                                        <p:tav tm="100000">
                                          <p:val>
                                            <p:strVal val="#ppt_y"/>
                                          </p:val>
                                        </p:tav>
                                      </p:tavLst>
                                    </p:anim>
                                  </p:childTnLst>
                                </p:cTn>
                              </p:par>
                            </p:childTnLst>
                          </p:cTn>
                        </p:par>
                        <p:par>
                          <p:cTn id="34" fill="hold">
                            <p:stCondLst>
                              <p:cond delay="6750"/>
                            </p:stCondLst>
                            <p:childTnLst>
                              <p:par>
                                <p:cTn id="35" presetID="2" presetClass="entr" presetSubtype="4" fill="hold" grpId="7" nodeType="afterEffect">
                                  <p:stCondLst>
                                    <p:cond delay="1500"/>
                                  </p:stCondLst>
                                  <p:iterate>
                                    <p:tmAbs val="0"/>
                                  </p:iterate>
                                  <p:childTnLst>
                                    <p:set>
                                      <p:cBhvr>
                                        <p:cTn id="36" fill="hold"/>
                                        <p:tgtEl>
                                          <p:spTgt spid="1526"/>
                                        </p:tgtEl>
                                        <p:attrNameLst>
                                          <p:attrName>style.visibility</p:attrName>
                                        </p:attrNameLst>
                                      </p:cBhvr>
                                      <p:to>
                                        <p:strVal val="visible"/>
                                      </p:to>
                                    </p:set>
                                    <p:anim calcmode="lin" valueType="num">
                                      <p:cBhvr>
                                        <p:cTn id="37" dur="500" fill="hold"/>
                                        <p:tgtEl>
                                          <p:spTgt spid="1526"/>
                                        </p:tgtEl>
                                        <p:attrNameLst>
                                          <p:attrName>ppt_x</p:attrName>
                                        </p:attrNameLst>
                                      </p:cBhvr>
                                      <p:tavLst>
                                        <p:tav tm="0">
                                          <p:val>
                                            <p:strVal val="#ppt_x"/>
                                          </p:val>
                                        </p:tav>
                                        <p:tav tm="100000">
                                          <p:val>
                                            <p:strVal val="#ppt_x"/>
                                          </p:val>
                                        </p:tav>
                                      </p:tavLst>
                                    </p:anim>
                                    <p:anim calcmode="lin" valueType="num">
                                      <p:cBhvr>
                                        <p:cTn id="38" dur="500" fill="hold"/>
                                        <p:tgtEl>
                                          <p:spTgt spid="1526"/>
                                        </p:tgtEl>
                                        <p:attrNameLst>
                                          <p:attrName>ppt_y</p:attrName>
                                        </p:attrNameLst>
                                      </p:cBhvr>
                                      <p:tavLst>
                                        <p:tav tm="0">
                                          <p:val>
                                            <p:strVal val="1+#ppt_h/2"/>
                                          </p:val>
                                        </p:tav>
                                        <p:tav tm="100000">
                                          <p:val>
                                            <p:strVal val="#ppt_y"/>
                                          </p:val>
                                        </p:tav>
                                      </p:tavLst>
                                    </p:anim>
                                  </p:childTnLst>
                                </p:cTn>
                              </p:par>
                            </p:childTnLst>
                          </p:cTn>
                        </p:par>
                        <p:par>
                          <p:cTn id="39" fill="hold">
                            <p:stCondLst>
                              <p:cond delay="8750"/>
                            </p:stCondLst>
                            <p:childTnLst>
                              <p:par>
                                <p:cTn id="40" presetID="2" presetClass="entr" presetSubtype="6" fill="hold" grpId="8" nodeType="afterEffect">
                                  <p:stCondLst>
                                    <p:cond delay="1750"/>
                                  </p:stCondLst>
                                  <p:iterate>
                                    <p:tmAbs val="0"/>
                                  </p:iterate>
                                  <p:childTnLst>
                                    <p:set>
                                      <p:cBhvr>
                                        <p:cTn id="41" fill="hold"/>
                                        <p:tgtEl>
                                          <p:spTgt spid="1527"/>
                                        </p:tgtEl>
                                        <p:attrNameLst>
                                          <p:attrName>style.visibility</p:attrName>
                                        </p:attrNameLst>
                                      </p:cBhvr>
                                      <p:to>
                                        <p:strVal val="visible"/>
                                      </p:to>
                                    </p:set>
                                    <p:anim calcmode="lin" valueType="num">
                                      <p:cBhvr>
                                        <p:cTn id="42" dur="500" fill="hold"/>
                                        <p:tgtEl>
                                          <p:spTgt spid="1527"/>
                                        </p:tgtEl>
                                        <p:attrNameLst>
                                          <p:attrName>ppt_x</p:attrName>
                                        </p:attrNameLst>
                                      </p:cBhvr>
                                      <p:tavLst>
                                        <p:tav tm="0">
                                          <p:val>
                                            <p:strVal val="1+#ppt_w/2"/>
                                          </p:val>
                                        </p:tav>
                                        <p:tav tm="100000">
                                          <p:val>
                                            <p:strVal val="#ppt_x"/>
                                          </p:val>
                                        </p:tav>
                                      </p:tavLst>
                                    </p:anim>
                                    <p:anim calcmode="lin" valueType="num">
                                      <p:cBhvr>
                                        <p:cTn id="43" dur="500" fill="hold"/>
                                        <p:tgtEl>
                                          <p:spTgt spid="1527"/>
                                        </p:tgtEl>
                                        <p:attrNameLst>
                                          <p:attrName>ppt_y</p:attrName>
                                        </p:attrNameLst>
                                      </p:cBhvr>
                                      <p:tavLst>
                                        <p:tav tm="0">
                                          <p:val>
                                            <p:strVal val="1+#ppt_h/2"/>
                                          </p:val>
                                        </p:tav>
                                        <p:tav tm="100000">
                                          <p:val>
                                            <p:strVal val="#ppt_y"/>
                                          </p:val>
                                        </p:tav>
                                      </p:tavLst>
                                    </p:anim>
                                  </p:childTnLst>
                                </p:cTn>
                              </p:par>
                            </p:childTnLst>
                          </p:cTn>
                        </p:par>
                        <p:par>
                          <p:cTn id="44" fill="hold">
                            <p:stCondLst>
                              <p:cond delay="11000"/>
                            </p:stCondLst>
                            <p:childTnLst>
                              <p:par>
                                <p:cTn id="45" presetID="2" presetClass="entr" presetSubtype="6" fill="hold" grpId="9" nodeType="afterEffect">
                                  <p:stCondLst>
                                    <p:cond delay="2000"/>
                                  </p:stCondLst>
                                  <p:iterate>
                                    <p:tmAbs val="0"/>
                                  </p:iterate>
                                  <p:childTnLst>
                                    <p:set>
                                      <p:cBhvr>
                                        <p:cTn id="46" fill="hold"/>
                                        <p:tgtEl>
                                          <p:spTgt spid="1528"/>
                                        </p:tgtEl>
                                        <p:attrNameLst>
                                          <p:attrName>style.visibility</p:attrName>
                                        </p:attrNameLst>
                                      </p:cBhvr>
                                      <p:to>
                                        <p:strVal val="visible"/>
                                      </p:to>
                                    </p:set>
                                    <p:anim calcmode="lin" valueType="num">
                                      <p:cBhvr>
                                        <p:cTn id="47" dur="500" fill="hold"/>
                                        <p:tgtEl>
                                          <p:spTgt spid="1528"/>
                                        </p:tgtEl>
                                        <p:attrNameLst>
                                          <p:attrName>ppt_x</p:attrName>
                                        </p:attrNameLst>
                                      </p:cBhvr>
                                      <p:tavLst>
                                        <p:tav tm="0">
                                          <p:val>
                                            <p:strVal val="1+#ppt_w/2"/>
                                          </p:val>
                                        </p:tav>
                                        <p:tav tm="100000">
                                          <p:val>
                                            <p:strVal val="#ppt_x"/>
                                          </p:val>
                                        </p:tav>
                                      </p:tavLst>
                                    </p:anim>
                                    <p:anim calcmode="lin" valueType="num">
                                      <p:cBhvr>
                                        <p:cTn id="48" dur="500" fill="hold"/>
                                        <p:tgtEl>
                                          <p:spTgt spid="1528"/>
                                        </p:tgtEl>
                                        <p:attrNameLst>
                                          <p:attrName>ppt_y</p:attrName>
                                        </p:attrNameLst>
                                      </p:cBhvr>
                                      <p:tavLst>
                                        <p:tav tm="0">
                                          <p:val>
                                            <p:strVal val="1+#ppt_h/2"/>
                                          </p:val>
                                        </p:tav>
                                        <p:tav tm="100000">
                                          <p:val>
                                            <p:strVal val="#ppt_y"/>
                                          </p:val>
                                        </p:tav>
                                      </p:tavLst>
                                    </p:anim>
                                  </p:childTnLst>
                                </p:cTn>
                              </p:par>
                            </p:childTnLst>
                          </p:cTn>
                        </p:par>
                        <p:par>
                          <p:cTn id="49" fill="hold">
                            <p:stCondLst>
                              <p:cond delay="13500"/>
                            </p:stCondLst>
                            <p:childTnLst>
                              <p:par>
                                <p:cTn id="50" presetID="2" presetClass="entr" presetSubtype="6" fill="hold" grpId="10" nodeType="afterEffect">
                                  <p:stCondLst>
                                    <p:cond delay="2250"/>
                                  </p:stCondLst>
                                  <p:iterate>
                                    <p:tmAbs val="0"/>
                                  </p:iterate>
                                  <p:childTnLst>
                                    <p:set>
                                      <p:cBhvr>
                                        <p:cTn id="51" fill="hold"/>
                                        <p:tgtEl>
                                          <p:spTgt spid="1529"/>
                                        </p:tgtEl>
                                        <p:attrNameLst>
                                          <p:attrName>style.visibility</p:attrName>
                                        </p:attrNameLst>
                                      </p:cBhvr>
                                      <p:to>
                                        <p:strVal val="visible"/>
                                      </p:to>
                                    </p:set>
                                    <p:anim calcmode="lin" valueType="num">
                                      <p:cBhvr>
                                        <p:cTn id="52" dur="500" fill="hold"/>
                                        <p:tgtEl>
                                          <p:spTgt spid="1529"/>
                                        </p:tgtEl>
                                        <p:attrNameLst>
                                          <p:attrName>ppt_x</p:attrName>
                                        </p:attrNameLst>
                                      </p:cBhvr>
                                      <p:tavLst>
                                        <p:tav tm="0">
                                          <p:val>
                                            <p:strVal val="1+#ppt_w/2"/>
                                          </p:val>
                                        </p:tav>
                                        <p:tav tm="100000">
                                          <p:val>
                                            <p:strVal val="#ppt_x"/>
                                          </p:val>
                                        </p:tav>
                                      </p:tavLst>
                                    </p:anim>
                                    <p:anim calcmode="lin" valueType="num">
                                      <p:cBhvr>
                                        <p:cTn id="53" dur="500" fill="hold"/>
                                        <p:tgtEl>
                                          <p:spTgt spid="1529"/>
                                        </p:tgtEl>
                                        <p:attrNameLst>
                                          <p:attrName>ppt_y</p:attrName>
                                        </p:attrNameLst>
                                      </p:cBhvr>
                                      <p:tavLst>
                                        <p:tav tm="0">
                                          <p:val>
                                            <p:strVal val="1+#ppt_h/2"/>
                                          </p:val>
                                        </p:tav>
                                        <p:tav tm="100000">
                                          <p:val>
                                            <p:strVal val="#ppt_y"/>
                                          </p:val>
                                        </p:tav>
                                      </p:tavLst>
                                    </p:anim>
                                  </p:childTnLst>
                                </p:cTn>
                              </p:par>
                            </p:childTnLst>
                          </p:cTn>
                        </p:par>
                        <p:par>
                          <p:cTn id="54" fill="hold">
                            <p:stCondLst>
                              <p:cond delay="16250"/>
                            </p:stCondLst>
                            <p:childTnLst>
                              <p:par>
                                <p:cTn id="55" presetID="9" presetClass="entr" fill="hold" grpId="11" nodeType="afterEffect">
                                  <p:stCondLst>
                                    <p:cond delay="2500"/>
                                  </p:stCondLst>
                                  <p:iterate>
                                    <p:tmAbs val="0"/>
                                  </p:iterate>
                                  <p:childTnLst>
                                    <p:set>
                                      <p:cBhvr>
                                        <p:cTn id="56" fill="hold"/>
                                        <p:tgtEl>
                                          <p:spTgt spid="1523"/>
                                        </p:tgtEl>
                                        <p:attrNameLst>
                                          <p:attrName>style.visibility</p:attrName>
                                        </p:attrNameLst>
                                      </p:cBhvr>
                                      <p:to>
                                        <p:strVal val="visible"/>
                                      </p:to>
                                    </p:set>
                                    <p:animEffect transition="in" filter="dissolve">
                                      <p:cBhvr>
                                        <p:cTn id="57" dur="1000"/>
                                        <p:tgtEl>
                                          <p:spTgt spid="1523"/>
                                        </p:tgtEl>
                                      </p:cBhvr>
                                    </p:animEffect>
                                  </p:childTnLst>
                                </p:cTn>
                              </p:par>
                            </p:childTnLst>
                          </p:cTn>
                        </p:par>
                        <p:par>
                          <p:cTn id="58" fill="hold">
                            <p:stCondLst>
                              <p:cond delay="19750"/>
                            </p:stCondLst>
                            <p:childTnLst>
                              <p:par>
                                <p:cTn id="59" presetID="22" presetClass="entr" presetSubtype="8" fill="hold" grpId="12" nodeType="afterEffect">
                                  <p:stCondLst>
                                    <p:cond delay="0"/>
                                  </p:stCondLst>
                                  <p:iterate>
                                    <p:tmAbs val="0"/>
                                  </p:iterate>
                                  <p:childTnLst>
                                    <p:set>
                                      <p:cBhvr>
                                        <p:cTn id="60" fill="hold"/>
                                        <p:tgtEl>
                                          <p:spTgt spid="1532"/>
                                        </p:tgtEl>
                                        <p:attrNameLst>
                                          <p:attrName>style.visibility</p:attrName>
                                        </p:attrNameLst>
                                      </p:cBhvr>
                                      <p:to>
                                        <p:strVal val="visible"/>
                                      </p:to>
                                    </p:set>
                                    <p:animEffect transition="in" filter="wipe(left)">
                                      <p:cBhvr>
                                        <p:cTn id="61" dur="500"/>
                                        <p:tgtEl>
                                          <p:spTgt spid="1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3" grpId="11" animBg="1" advAuto="0"/>
      <p:bldP spid="1524" grpId="2" animBg="1" advAuto="0"/>
      <p:bldP spid="1525" grpId="1" animBg="1" advAuto="0"/>
      <p:bldP spid="1526" grpId="7" animBg="1" advAuto="0"/>
      <p:bldP spid="1527" grpId="8" animBg="1" advAuto="0"/>
      <p:bldP spid="1528" grpId="9" animBg="1" advAuto="0"/>
      <p:bldP spid="1529" grpId="10" animBg="1" advAuto="0"/>
      <p:bldP spid="1530" grpId="4" animBg="1" advAuto="0"/>
      <p:bldP spid="1531" grpId="3" animBg="1" advAuto="0"/>
      <p:bldP spid="1532" grpId="12" animBg="1" advAuto="0"/>
      <p:bldP spid="1533" grpId="5" animBg="1" advAuto="0"/>
      <p:bldP spid="1534" grpId="6"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Rectangle"/>
          <p:cNvSpPr/>
          <p:nvPr/>
        </p:nvSpPr>
        <p:spPr>
          <a:xfrm>
            <a:off x="0" y="13131804"/>
            <a:ext cx="24384000" cy="581235"/>
          </a:xfrm>
          <a:prstGeom prst="rect">
            <a:avLst/>
          </a:pr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581" name="3…"/>
          <p:cNvSpPr txBox="1"/>
          <p:nvPr/>
        </p:nvSpPr>
        <p:spPr>
          <a:xfrm>
            <a:off x="1709972" y="7471927"/>
            <a:ext cx="4343730" cy="166199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p>
            <a:pPr>
              <a:defRPr sz="4800"/>
            </a:pPr>
            <a:r>
              <a:rPr dirty="0">
                <a:latin typeface="Times New Roman" panose="02020603050405020304" pitchFamily="18" charset="0"/>
                <a:cs typeface="Times New Roman" panose="02020603050405020304" pitchFamily="18" charset="0"/>
              </a:rPr>
              <a:t>3</a:t>
            </a:r>
          </a:p>
          <a:p>
            <a:pPr>
              <a:defRPr sz="4800"/>
            </a:pPr>
            <a:r>
              <a:rPr lang="en-US" dirty="0" err="1">
                <a:latin typeface="Times New Roman" panose="02020603050405020304" pitchFamily="18" charset="0"/>
                <a:cs typeface="Times New Roman" panose="02020603050405020304" pitchFamily="18" charset="0"/>
              </a:rPr>
              <a:t>Thuận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endParaRPr dirty="0">
              <a:latin typeface="Times New Roman" panose="02020603050405020304" pitchFamily="18" charset="0"/>
              <a:cs typeface="Times New Roman" panose="02020603050405020304" pitchFamily="18" charset="0"/>
            </a:endParaRPr>
          </a:p>
        </p:txBody>
      </p:sp>
      <p:grpSp>
        <p:nvGrpSpPr>
          <p:cNvPr id="591" name="Group"/>
          <p:cNvGrpSpPr/>
          <p:nvPr/>
        </p:nvGrpSpPr>
        <p:grpSpPr>
          <a:xfrm>
            <a:off x="6544723" y="1980406"/>
            <a:ext cx="1481667" cy="1479407"/>
            <a:chOff x="0" y="0"/>
            <a:chExt cx="1481665" cy="1479406"/>
          </a:xfrm>
        </p:grpSpPr>
        <p:sp>
          <p:nvSpPr>
            <p:cNvPr id="583" name="Shape"/>
            <p:cNvSpPr/>
            <p:nvPr/>
          </p:nvSpPr>
          <p:spPr>
            <a:xfrm>
              <a:off x="149297" y="839234"/>
              <a:ext cx="714820" cy="196804"/>
            </a:xfrm>
            <a:custGeom>
              <a:avLst/>
              <a:gdLst/>
              <a:ahLst/>
              <a:cxnLst>
                <a:cxn ang="0">
                  <a:pos x="wd2" y="hd2"/>
                </a:cxn>
                <a:cxn ang="5400000">
                  <a:pos x="wd2" y="hd2"/>
                </a:cxn>
                <a:cxn ang="10800000">
                  <a:pos x="wd2" y="hd2"/>
                </a:cxn>
                <a:cxn ang="16200000">
                  <a:pos x="wd2" y="hd2"/>
                </a:cxn>
              </a:cxnLst>
              <a:rect l="0" t="0" r="r" b="b"/>
              <a:pathLst>
                <a:path w="21600" h="21600" extrusionOk="0">
                  <a:moveTo>
                    <a:pt x="11174" y="16183"/>
                  </a:moveTo>
                  <a:cubicBezTo>
                    <a:pt x="10955" y="16183"/>
                    <a:pt x="10353" y="13739"/>
                    <a:pt x="9933" y="12154"/>
                  </a:cubicBezTo>
                  <a:cubicBezTo>
                    <a:pt x="8728" y="7332"/>
                    <a:pt x="6884" y="0"/>
                    <a:pt x="3725" y="0"/>
                  </a:cubicBezTo>
                  <a:cubicBezTo>
                    <a:pt x="639" y="0"/>
                    <a:pt x="0" y="2972"/>
                    <a:pt x="0" y="5417"/>
                  </a:cubicBezTo>
                  <a:cubicBezTo>
                    <a:pt x="0" y="6870"/>
                    <a:pt x="329" y="8125"/>
                    <a:pt x="749" y="8125"/>
                  </a:cubicBezTo>
                  <a:cubicBezTo>
                    <a:pt x="1041" y="8125"/>
                    <a:pt x="1296" y="7464"/>
                    <a:pt x="1424" y="6539"/>
                  </a:cubicBezTo>
                  <a:cubicBezTo>
                    <a:pt x="1570" y="6209"/>
                    <a:pt x="2118" y="5417"/>
                    <a:pt x="3725" y="5417"/>
                  </a:cubicBezTo>
                  <a:cubicBezTo>
                    <a:pt x="6226" y="5417"/>
                    <a:pt x="7669" y="11163"/>
                    <a:pt x="8837" y="15787"/>
                  </a:cubicBezTo>
                  <a:cubicBezTo>
                    <a:pt x="9659" y="19024"/>
                    <a:pt x="10298" y="21600"/>
                    <a:pt x="11174" y="21600"/>
                  </a:cubicBezTo>
                  <a:cubicBezTo>
                    <a:pt x="20851" y="21600"/>
                    <a:pt x="20851" y="21600"/>
                    <a:pt x="20851" y="21600"/>
                  </a:cubicBezTo>
                  <a:cubicBezTo>
                    <a:pt x="21271" y="21600"/>
                    <a:pt x="21600" y="20345"/>
                    <a:pt x="21600" y="18892"/>
                  </a:cubicBezTo>
                  <a:cubicBezTo>
                    <a:pt x="21600" y="17372"/>
                    <a:pt x="21271" y="16183"/>
                    <a:pt x="20851" y="16183"/>
                  </a:cubicBezTo>
                  <a:cubicBezTo>
                    <a:pt x="11174" y="16183"/>
                    <a:pt x="11174" y="16183"/>
                    <a:pt x="11174" y="16183"/>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584" name="Shape"/>
            <p:cNvSpPr/>
            <p:nvPr/>
          </p:nvSpPr>
          <p:spPr>
            <a:xfrm>
              <a:off x="445631" y="149297"/>
              <a:ext cx="196803" cy="714821"/>
            </a:xfrm>
            <a:custGeom>
              <a:avLst/>
              <a:gdLst/>
              <a:ahLst/>
              <a:cxnLst>
                <a:cxn ang="0">
                  <a:pos x="wd2" y="hd2"/>
                </a:cxn>
                <a:cxn ang="5400000">
                  <a:pos x="wd2" y="hd2"/>
                </a:cxn>
                <a:cxn ang="10800000">
                  <a:pos x="wd2" y="hd2"/>
                </a:cxn>
                <a:cxn ang="16200000">
                  <a:pos x="wd2" y="hd2"/>
                </a:cxn>
              </a:cxnLst>
              <a:rect l="0" t="0" r="r" b="b"/>
              <a:pathLst>
                <a:path w="21600" h="21600" extrusionOk="0">
                  <a:moveTo>
                    <a:pt x="15061" y="1424"/>
                  </a:moveTo>
                  <a:cubicBezTo>
                    <a:pt x="15391" y="1570"/>
                    <a:pt x="16183" y="2118"/>
                    <a:pt x="16183" y="3725"/>
                  </a:cubicBezTo>
                  <a:cubicBezTo>
                    <a:pt x="16183" y="6226"/>
                    <a:pt x="10437" y="7669"/>
                    <a:pt x="5813" y="8837"/>
                  </a:cubicBezTo>
                  <a:cubicBezTo>
                    <a:pt x="2576" y="9659"/>
                    <a:pt x="0" y="10298"/>
                    <a:pt x="0" y="11174"/>
                  </a:cubicBezTo>
                  <a:cubicBezTo>
                    <a:pt x="0" y="20851"/>
                    <a:pt x="0" y="20851"/>
                    <a:pt x="0" y="20851"/>
                  </a:cubicBezTo>
                  <a:cubicBezTo>
                    <a:pt x="0" y="21271"/>
                    <a:pt x="1255" y="21600"/>
                    <a:pt x="2708" y="21600"/>
                  </a:cubicBezTo>
                  <a:cubicBezTo>
                    <a:pt x="4228" y="21600"/>
                    <a:pt x="5417" y="21271"/>
                    <a:pt x="5417" y="20851"/>
                  </a:cubicBezTo>
                  <a:cubicBezTo>
                    <a:pt x="5417" y="11174"/>
                    <a:pt x="5417" y="11174"/>
                    <a:pt x="5417" y="11174"/>
                  </a:cubicBezTo>
                  <a:cubicBezTo>
                    <a:pt x="5417" y="10955"/>
                    <a:pt x="7861" y="10353"/>
                    <a:pt x="9446" y="9933"/>
                  </a:cubicBezTo>
                  <a:cubicBezTo>
                    <a:pt x="14268" y="8728"/>
                    <a:pt x="21600" y="6884"/>
                    <a:pt x="21600" y="3725"/>
                  </a:cubicBezTo>
                  <a:cubicBezTo>
                    <a:pt x="21600" y="639"/>
                    <a:pt x="18628" y="0"/>
                    <a:pt x="16183" y="0"/>
                  </a:cubicBezTo>
                  <a:cubicBezTo>
                    <a:pt x="14730" y="0"/>
                    <a:pt x="13475" y="329"/>
                    <a:pt x="13475" y="749"/>
                  </a:cubicBezTo>
                  <a:cubicBezTo>
                    <a:pt x="13475" y="1041"/>
                    <a:pt x="14136" y="1296"/>
                    <a:pt x="15061" y="1424"/>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585" name="Shape"/>
            <p:cNvSpPr/>
            <p:nvPr/>
          </p:nvSpPr>
          <p:spPr>
            <a:xfrm>
              <a:off x="-1" y="-1"/>
              <a:ext cx="545165" cy="789470"/>
            </a:xfrm>
            <a:custGeom>
              <a:avLst/>
              <a:gdLst/>
              <a:ahLst/>
              <a:cxnLst>
                <a:cxn ang="0">
                  <a:pos x="wd2" y="hd2"/>
                </a:cxn>
                <a:cxn ang="5400000">
                  <a:pos x="wd2" y="hd2"/>
                </a:cxn>
                <a:cxn ang="10800000">
                  <a:pos x="wd2" y="hd2"/>
                </a:cxn>
                <a:cxn ang="16200000">
                  <a:pos x="wd2" y="hd2"/>
                </a:cxn>
              </a:cxnLst>
              <a:rect l="0" t="0" r="r" b="b"/>
              <a:pathLst>
                <a:path w="21600" h="21600" extrusionOk="0">
                  <a:moveTo>
                    <a:pt x="0" y="12818"/>
                  </a:moveTo>
                  <a:cubicBezTo>
                    <a:pt x="0" y="13198"/>
                    <a:pt x="433" y="13496"/>
                    <a:pt x="986" y="13496"/>
                  </a:cubicBezTo>
                  <a:cubicBezTo>
                    <a:pt x="5749" y="13496"/>
                    <a:pt x="5749" y="13496"/>
                    <a:pt x="5749" y="13496"/>
                  </a:cubicBezTo>
                  <a:cubicBezTo>
                    <a:pt x="5821" y="13760"/>
                    <a:pt x="5893" y="13992"/>
                    <a:pt x="5893" y="14174"/>
                  </a:cubicBezTo>
                  <a:cubicBezTo>
                    <a:pt x="5893" y="20922"/>
                    <a:pt x="5893" y="20922"/>
                    <a:pt x="5893" y="20922"/>
                  </a:cubicBezTo>
                  <a:cubicBezTo>
                    <a:pt x="5893" y="21286"/>
                    <a:pt x="6326" y="21600"/>
                    <a:pt x="6879" y="21600"/>
                  </a:cubicBezTo>
                  <a:cubicBezTo>
                    <a:pt x="7408" y="21600"/>
                    <a:pt x="7841" y="21286"/>
                    <a:pt x="7841" y="20922"/>
                  </a:cubicBezTo>
                  <a:cubicBezTo>
                    <a:pt x="7841" y="14174"/>
                    <a:pt x="7841" y="14174"/>
                    <a:pt x="7841" y="14174"/>
                  </a:cubicBezTo>
                  <a:cubicBezTo>
                    <a:pt x="7841" y="13463"/>
                    <a:pt x="7457" y="12553"/>
                    <a:pt x="6976" y="11511"/>
                  </a:cubicBezTo>
                  <a:cubicBezTo>
                    <a:pt x="6470" y="10387"/>
                    <a:pt x="5893" y="9113"/>
                    <a:pt x="5893" y="8104"/>
                  </a:cubicBezTo>
                  <a:cubicBezTo>
                    <a:pt x="5893" y="2018"/>
                    <a:pt x="5893" y="2018"/>
                    <a:pt x="5893" y="2018"/>
                  </a:cubicBezTo>
                  <a:cubicBezTo>
                    <a:pt x="5893" y="1654"/>
                    <a:pt x="6326" y="1356"/>
                    <a:pt x="6879" y="1356"/>
                  </a:cubicBezTo>
                  <a:cubicBezTo>
                    <a:pt x="7408" y="1356"/>
                    <a:pt x="7841" y="1654"/>
                    <a:pt x="7841" y="2018"/>
                  </a:cubicBezTo>
                  <a:cubicBezTo>
                    <a:pt x="7841" y="2398"/>
                    <a:pt x="8298" y="2696"/>
                    <a:pt x="8828" y="2696"/>
                  </a:cubicBezTo>
                  <a:cubicBezTo>
                    <a:pt x="9381" y="2696"/>
                    <a:pt x="9814" y="2398"/>
                    <a:pt x="9814" y="2018"/>
                  </a:cubicBezTo>
                  <a:cubicBezTo>
                    <a:pt x="9814" y="1654"/>
                    <a:pt x="10247" y="1356"/>
                    <a:pt x="10800" y="1356"/>
                  </a:cubicBezTo>
                  <a:cubicBezTo>
                    <a:pt x="11329" y="1356"/>
                    <a:pt x="11786" y="1654"/>
                    <a:pt x="11786" y="2018"/>
                  </a:cubicBezTo>
                  <a:cubicBezTo>
                    <a:pt x="11786" y="2398"/>
                    <a:pt x="12219" y="2696"/>
                    <a:pt x="12748" y="2696"/>
                  </a:cubicBezTo>
                  <a:cubicBezTo>
                    <a:pt x="13302" y="2696"/>
                    <a:pt x="13735" y="2398"/>
                    <a:pt x="13735" y="2018"/>
                  </a:cubicBezTo>
                  <a:cubicBezTo>
                    <a:pt x="13735" y="1654"/>
                    <a:pt x="14167" y="1356"/>
                    <a:pt x="14721" y="1356"/>
                  </a:cubicBezTo>
                  <a:cubicBezTo>
                    <a:pt x="15274" y="1356"/>
                    <a:pt x="15707" y="1654"/>
                    <a:pt x="15707" y="2018"/>
                  </a:cubicBezTo>
                  <a:cubicBezTo>
                    <a:pt x="15707" y="2398"/>
                    <a:pt x="16140" y="2696"/>
                    <a:pt x="16693" y="2696"/>
                  </a:cubicBezTo>
                  <a:cubicBezTo>
                    <a:pt x="17222" y="2696"/>
                    <a:pt x="17655" y="2398"/>
                    <a:pt x="17655" y="2018"/>
                  </a:cubicBezTo>
                  <a:cubicBezTo>
                    <a:pt x="17655" y="1654"/>
                    <a:pt x="18112" y="1356"/>
                    <a:pt x="18641" y="1356"/>
                  </a:cubicBezTo>
                  <a:cubicBezTo>
                    <a:pt x="19195" y="1356"/>
                    <a:pt x="19628" y="1654"/>
                    <a:pt x="19628" y="2018"/>
                  </a:cubicBezTo>
                  <a:cubicBezTo>
                    <a:pt x="19628" y="7426"/>
                    <a:pt x="19628" y="7426"/>
                    <a:pt x="19628" y="7426"/>
                  </a:cubicBezTo>
                  <a:cubicBezTo>
                    <a:pt x="19628" y="7790"/>
                    <a:pt x="20061" y="8104"/>
                    <a:pt x="20614" y="8104"/>
                  </a:cubicBezTo>
                  <a:cubicBezTo>
                    <a:pt x="21143" y="8104"/>
                    <a:pt x="21600" y="7790"/>
                    <a:pt x="21600" y="7426"/>
                  </a:cubicBezTo>
                  <a:cubicBezTo>
                    <a:pt x="21600" y="2018"/>
                    <a:pt x="21600" y="2018"/>
                    <a:pt x="21600" y="2018"/>
                  </a:cubicBezTo>
                  <a:cubicBezTo>
                    <a:pt x="21600" y="910"/>
                    <a:pt x="20277" y="0"/>
                    <a:pt x="18641" y="0"/>
                  </a:cubicBezTo>
                  <a:cubicBezTo>
                    <a:pt x="17896" y="0"/>
                    <a:pt x="17198" y="198"/>
                    <a:pt x="16693" y="513"/>
                  </a:cubicBezTo>
                  <a:cubicBezTo>
                    <a:pt x="16164" y="198"/>
                    <a:pt x="15466" y="0"/>
                    <a:pt x="14721" y="0"/>
                  </a:cubicBezTo>
                  <a:cubicBezTo>
                    <a:pt x="13975" y="0"/>
                    <a:pt x="13278" y="198"/>
                    <a:pt x="12748" y="513"/>
                  </a:cubicBezTo>
                  <a:cubicBezTo>
                    <a:pt x="12243" y="198"/>
                    <a:pt x="11546" y="0"/>
                    <a:pt x="10800" y="0"/>
                  </a:cubicBezTo>
                  <a:cubicBezTo>
                    <a:pt x="10030" y="0"/>
                    <a:pt x="9357" y="198"/>
                    <a:pt x="8828" y="513"/>
                  </a:cubicBezTo>
                  <a:cubicBezTo>
                    <a:pt x="8322" y="198"/>
                    <a:pt x="7625" y="0"/>
                    <a:pt x="6879" y="0"/>
                  </a:cubicBezTo>
                  <a:cubicBezTo>
                    <a:pt x="5244" y="0"/>
                    <a:pt x="3921" y="910"/>
                    <a:pt x="3921" y="2018"/>
                  </a:cubicBezTo>
                  <a:cubicBezTo>
                    <a:pt x="3921" y="4052"/>
                    <a:pt x="3921" y="4052"/>
                    <a:pt x="3921" y="4052"/>
                  </a:cubicBezTo>
                  <a:cubicBezTo>
                    <a:pt x="986" y="4052"/>
                    <a:pt x="986" y="4052"/>
                    <a:pt x="986" y="4052"/>
                  </a:cubicBezTo>
                  <a:cubicBezTo>
                    <a:pt x="433" y="4052"/>
                    <a:pt x="0" y="4350"/>
                    <a:pt x="0" y="4730"/>
                  </a:cubicBezTo>
                  <a:cubicBezTo>
                    <a:pt x="0" y="5094"/>
                    <a:pt x="433" y="5392"/>
                    <a:pt x="986" y="5392"/>
                  </a:cubicBezTo>
                  <a:cubicBezTo>
                    <a:pt x="3921" y="5392"/>
                    <a:pt x="3921" y="5392"/>
                    <a:pt x="3921" y="5392"/>
                  </a:cubicBezTo>
                  <a:cubicBezTo>
                    <a:pt x="3921" y="8104"/>
                    <a:pt x="3921" y="8104"/>
                    <a:pt x="3921" y="8104"/>
                  </a:cubicBezTo>
                  <a:cubicBezTo>
                    <a:pt x="3921" y="9311"/>
                    <a:pt x="4546" y="10701"/>
                    <a:pt x="5099" y="11925"/>
                  </a:cubicBezTo>
                  <a:cubicBezTo>
                    <a:pt x="5123" y="11991"/>
                    <a:pt x="5171" y="12074"/>
                    <a:pt x="5196" y="12140"/>
                  </a:cubicBezTo>
                  <a:cubicBezTo>
                    <a:pt x="986" y="12140"/>
                    <a:pt x="986" y="12140"/>
                    <a:pt x="986" y="12140"/>
                  </a:cubicBezTo>
                  <a:cubicBezTo>
                    <a:pt x="433" y="12140"/>
                    <a:pt x="0" y="12454"/>
                    <a:pt x="0" y="12818"/>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586" name="Shape"/>
            <p:cNvSpPr/>
            <p:nvPr/>
          </p:nvSpPr>
          <p:spPr>
            <a:xfrm>
              <a:off x="617549" y="443368"/>
              <a:ext cx="717083" cy="199065"/>
            </a:xfrm>
            <a:custGeom>
              <a:avLst/>
              <a:gdLst/>
              <a:ahLst/>
              <a:cxnLst>
                <a:cxn ang="0">
                  <a:pos x="wd2" y="hd2"/>
                </a:cxn>
                <a:cxn ang="5400000">
                  <a:pos x="wd2" y="hd2"/>
                </a:cxn>
                <a:cxn ang="10800000">
                  <a:pos x="wd2" y="hd2"/>
                </a:cxn>
                <a:cxn ang="16200000">
                  <a:pos x="wd2" y="hd2"/>
                </a:cxn>
              </a:cxnLst>
              <a:rect l="0" t="0" r="r" b="b"/>
              <a:pathLst>
                <a:path w="21600" h="21600" extrusionOk="0">
                  <a:moveTo>
                    <a:pt x="11667" y="9446"/>
                  </a:moveTo>
                  <a:cubicBezTo>
                    <a:pt x="12872" y="14268"/>
                    <a:pt x="14716" y="21600"/>
                    <a:pt x="17875" y="21600"/>
                  </a:cubicBezTo>
                  <a:cubicBezTo>
                    <a:pt x="20961" y="21600"/>
                    <a:pt x="21600" y="18628"/>
                    <a:pt x="21600" y="16183"/>
                  </a:cubicBezTo>
                  <a:cubicBezTo>
                    <a:pt x="21600" y="14730"/>
                    <a:pt x="21271" y="13475"/>
                    <a:pt x="20851" y="13475"/>
                  </a:cubicBezTo>
                  <a:cubicBezTo>
                    <a:pt x="20559" y="13475"/>
                    <a:pt x="20304" y="14136"/>
                    <a:pt x="20176" y="15061"/>
                  </a:cubicBezTo>
                  <a:cubicBezTo>
                    <a:pt x="20030" y="15391"/>
                    <a:pt x="19482" y="16183"/>
                    <a:pt x="17875" y="16183"/>
                  </a:cubicBezTo>
                  <a:cubicBezTo>
                    <a:pt x="15374" y="16183"/>
                    <a:pt x="13931" y="10437"/>
                    <a:pt x="12763" y="5813"/>
                  </a:cubicBezTo>
                  <a:cubicBezTo>
                    <a:pt x="11941" y="2576"/>
                    <a:pt x="11302" y="0"/>
                    <a:pt x="10426" y="0"/>
                  </a:cubicBezTo>
                  <a:cubicBezTo>
                    <a:pt x="749" y="0"/>
                    <a:pt x="749" y="0"/>
                    <a:pt x="749" y="0"/>
                  </a:cubicBezTo>
                  <a:cubicBezTo>
                    <a:pt x="329" y="0"/>
                    <a:pt x="0" y="1255"/>
                    <a:pt x="0" y="2708"/>
                  </a:cubicBezTo>
                  <a:cubicBezTo>
                    <a:pt x="0" y="4228"/>
                    <a:pt x="329" y="5417"/>
                    <a:pt x="749" y="5417"/>
                  </a:cubicBezTo>
                  <a:cubicBezTo>
                    <a:pt x="10426" y="5417"/>
                    <a:pt x="10426" y="5417"/>
                    <a:pt x="10426" y="5417"/>
                  </a:cubicBezTo>
                  <a:cubicBezTo>
                    <a:pt x="10645" y="5417"/>
                    <a:pt x="11247" y="7861"/>
                    <a:pt x="11667" y="9446"/>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587" name="Shape"/>
            <p:cNvSpPr/>
            <p:nvPr/>
          </p:nvSpPr>
          <p:spPr>
            <a:xfrm>
              <a:off x="0" y="936503"/>
              <a:ext cx="791730" cy="542902"/>
            </a:xfrm>
            <a:custGeom>
              <a:avLst/>
              <a:gdLst/>
              <a:ahLst/>
              <a:cxnLst>
                <a:cxn ang="0">
                  <a:pos x="wd2" y="hd2"/>
                </a:cxn>
                <a:cxn ang="5400000">
                  <a:pos x="wd2" y="hd2"/>
                </a:cxn>
                <a:cxn ang="10800000">
                  <a:pos x="wd2" y="hd2"/>
                </a:cxn>
                <a:cxn ang="16200000">
                  <a:pos x="wd2" y="hd2"/>
                </a:cxn>
              </a:cxnLst>
              <a:rect l="0" t="0" r="r" b="b"/>
              <a:pathLst>
                <a:path w="21600" h="21600" extrusionOk="0">
                  <a:moveTo>
                    <a:pt x="20922" y="13759"/>
                  </a:moveTo>
                  <a:cubicBezTo>
                    <a:pt x="14174" y="13759"/>
                    <a:pt x="14174" y="13759"/>
                    <a:pt x="14174" y="13759"/>
                  </a:cubicBezTo>
                  <a:cubicBezTo>
                    <a:pt x="13463" y="13759"/>
                    <a:pt x="12553" y="14143"/>
                    <a:pt x="11511" y="14624"/>
                  </a:cubicBezTo>
                  <a:cubicBezTo>
                    <a:pt x="10387" y="15130"/>
                    <a:pt x="9113" y="15707"/>
                    <a:pt x="8104" y="15707"/>
                  </a:cubicBezTo>
                  <a:cubicBezTo>
                    <a:pt x="2018" y="15707"/>
                    <a:pt x="2018" y="15707"/>
                    <a:pt x="2018" y="15707"/>
                  </a:cubicBezTo>
                  <a:cubicBezTo>
                    <a:pt x="1654" y="15707"/>
                    <a:pt x="1356" y="15274"/>
                    <a:pt x="1356" y="14721"/>
                  </a:cubicBezTo>
                  <a:cubicBezTo>
                    <a:pt x="1356" y="14192"/>
                    <a:pt x="1654" y="13759"/>
                    <a:pt x="2018" y="13759"/>
                  </a:cubicBezTo>
                  <a:cubicBezTo>
                    <a:pt x="2398" y="13759"/>
                    <a:pt x="2696" y="13302"/>
                    <a:pt x="2696" y="12772"/>
                  </a:cubicBezTo>
                  <a:cubicBezTo>
                    <a:pt x="2696" y="12219"/>
                    <a:pt x="2398" y="11786"/>
                    <a:pt x="2018" y="11786"/>
                  </a:cubicBezTo>
                  <a:cubicBezTo>
                    <a:pt x="1654" y="11786"/>
                    <a:pt x="1356" y="11353"/>
                    <a:pt x="1356" y="10800"/>
                  </a:cubicBezTo>
                  <a:cubicBezTo>
                    <a:pt x="1356" y="10271"/>
                    <a:pt x="1654" y="9814"/>
                    <a:pt x="2018" y="9814"/>
                  </a:cubicBezTo>
                  <a:cubicBezTo>
                    <a:pt x="2398" y="9814"/>
                    <a:pt x="2696" y="9381"/>
                    <a:pt x="2696" y="8852"/>
                  </a:cubicBezTo>
                  <a:cubicBezTo>
                    <a:pt x="2696" y="8298"/>
                    <a:pt x="2398" y="7865"/>
                    <a:pt x="2018" y="7865"/>
                  </a:cubicBezTo>
                  <a:cubicBezTo>
                    <a:pt x="1654" y="7865"/>
                    <a:pt x="1356" y="7408"/>
                    <a:pt x="1356" y="6879"/>
                  </a:cubicBezTo>
                  <a:cubicBezTo>
                    <a:pt x="1356" y="6350"/>
                    <a:pt x="1654" y="5893"/>
                    <a:pt x="2018" y="5893"/>
                  </a:cubicBezTo>
                  <a:cubicBezTo>
                    <a:pt x="2398" y="5893"/>
                    <a:pt x="2696" y="5460"/>
                    <a:pt x="2696" y="4907"/>
                  </a:cubicBezTo>
                  <a:cubicBezTo>
                    <a:pt x="2696" y="4378"/>
                    <a:pt x="2398" y="3945"/>
                    <a:pt x="2018" y="3945"/>
                  </a:cubicBezTo>
                  <a:cubicBezTo>
                    <a:pt x="1654" y="3945"/>
                    <a:pt x="1356" y="3488"/>
                    <a:pt x="1356" y="2959"/>
                  </a:cubicBezTo>
                  <a:cubicBezTo>
                    <a:pt x="1356" y="2405"/>
                    <a:pt x="1654" y="1972"/>
                    <a:pt x="2018" y="1972"/>
                  </a:cubicBezTo>
                  <a:cubicBezTo>
                    <a:pt x="7426" y="1972"/>
                    <a:pt x="7426" y="1972"/>
                    <a:pt x="7426" y="1972"/>
                  </a:cubicBezTo>
                  <a:cubicBezTo>
                    <a:pt x="7790" y="1972"/>
                    <a:pt x="8104" y="1539"/>
                    <a:pt x="8104" y="986"/>
                  </a:cubicBezTo>
                  <a:cubicBezTo>
                    <a:pt x="8104" y="457"/>
                    <a:pt x="7790" y="0"/>
                    <a:pt x="7426" y="0"/>
                  </a:cubicBezTo>
                  <a:cubicBezTo>
                    <a:pt x="2018" y="0"/>
                    <a:pt x="2018" y="0"/>
                    <a:pt x="2018" y="0"/>
                  </a:cubicBezTo>
                  <a:cubicBezTo>
                    <a:pt x="910" y="0"/>
                    <a:pt x="0" y="1323"/>
                    <a:pt x="0" y="2959"/>
                  </a:cubicBezTo>
                  <a:cubicBezTo>
                    <a:pt x="0" y="3704"/>
                    <a:pt x="198" y="4402"/>
                    <a:pt x="513" y="4907"/>
                  </a:cubicBezTo>
                  <a:cubicBezTo>
                    <a:pt x="198" y="5436"/>
                    <a:pt x="0" y="6134"/>
                    <a:pt x="0" y="6879"/>
                  </a:cubicBezTo>
                  <a:cubicBezTo>
                    <a:pt x="0" y="7625"/>
                    <a:pt x="198" y="8322"/>
                    <a:pt x="513" y="8852"/>
                  </a:cubicBezTo>
                  <a:cubicBezTo>
                    <a:pt x="198" y="9357"/>
                    <a:pt x="0" y="10054"/>
                    <a:pt x="0" y="10800"/>
                  </a:cubicBezTo>
                  <a:cubicBezTo>
                    <a:pt x="0" y="11570"/>
                    <a:pt x="198" y="12243"/>
                    <a:pt x="513" y="12772"/>
                  </a:cubicBezTo>
                  <a:cubicBezTo>
                    <a:pt x="198" y="13278"/>
                    <a:pt x="0" y="13975"/>
                    <a:pt x="0" y="14721"/>
                  </a:cubicBezTo>
                  <a:cubicBezTo>
                    <a:pt x="0" y="16356"/>
                    <a:pt x="910" y="17679"/>
                    <a:pt x="2018" y="17679"/>
                  </a:cubicBezTo>
                  <a:cubicBezTo>
                    <a:pt x="4052" y="17679"/>
                    <a:pt x="4052" y="17679"/>
                    <a:pt x="4052" y="17679"/>
                  </a:cubicBezTo>
                  <a:cubicBezTo>
                    <a:pt x="4052" y="20614"/>
                    <a:pt x="4052" y="20614"/>
                    <a:pt x="4052" y="20614"/>
                  </a:cubicBezTo>
                  <a:cubicBezTo>
                    <a:pt x="4052" y="21167"/>
                    <a:pt x="4350" y="21600"/>
                    <a:pt x="4730" y="21600"/>
                  </a:cubicBezTo>
                  <a:cubicBezTo>
                    <a:pt x="5094" y="21600"/>
                    <a:pt x="5392" y="21167"/>
                    <a:pt x="5392" y="20614"/>
                  </a:cubicBezTo>
                  <a:cubicBezTo>
                    <a:pt x="5392" y="17679"/>
                    <a:pt x="5392" y="17679"/>
                    <a:pt x="5392" y="17679"/>
                  </a:cubicBezTo>
                  <a:cubicBezTo>
                    <a:pt x="8104" y="17679"/>
                    <a:pt x="8104" y="17679"/>
                    <a:pt x="8104" y="17679"/>
                  </a:cubicBezTo>
                  <a:cubicBezTo>
                    <a:pt x="9311" y="17679"/>
                    <a:pt x="10701" y="17054"/>
                    <a:pt x="11908" y="16501"/>
                  </a:cubicBezTo>
                  <a:cubicBezTo>
                    <a:pt x="11991" y="16477"/>
                    <a:pt x="12074" y="16429"/>
                    <a:pt x="12140" y="16404"/>
                  </a:cubicBezTo>
                  <a:cubicBezTo>
                    <a:pt x="12140" y="20614"/>
                    <a:pt x="12140" y="20614"/>
                    <a:pt x="12140" y="20614"/>
                  </a:cubicBezTo>
                  <a:cubicBezTo>
                    <a:pt x="12140" y="21167"/>
                    <a:pt x="12454" y="21600"/>
                    <a:pt x="12818" y="21600"/>
                  </a:cubicBezTo>
                  <a:cubicBezTo>
                    <a:pt x="13198" y="21600"/>
                    <a:pt x="13496" y="21167"/>
                    <a:pt x="13496" y="20614"/>
                  </a:cubicBezTo>
                  <a:cubicBezTo>
                    <a:pt x="13496" y="15851"/>
                    <a:pt x="13496" y="15851"/>
                    <a:pt x="13496" y="15851"/>
                  </a:cubicBezTo>
                  <a:cubicBezTo>
                    <a:pt x="13760" y="15779"/>
                    <a:pt x="13992" y="15707"/>
                    <a:pt x="14174" y="15707"/>
                  </a:cubicBezTo>
                  <a:cubicBezTo>
                    <a:pt x="20922" y="15707"/>
                    <a:pt x="20922" y="15707"/>
                    <a:pt x="20922" y="15707"/>
                  </a:cubicBezTo>
                  <a:cubicBezTo>
                    <a:pt x="21286" y="15707"/>
                    <a:pt x="21600" y="15274"/>
                    <a:pt x="21600" y="14721"/>
                  </a:cubicBezTo>
                  <a:cubicBezTo>
                    <a:pt x="21600" y="14192"/>
                    <a:pt x="21286" y="13759"/>
                    <a:pt x="20922" y="13759"/>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588" name="Shape"/>
            <p:cNvSpPr/>
            <p:nvPr/>
          </p:nvSpPr>
          <p:spPr>
            <a:xfrm>
              <a:off x="692197" y="-1"/>
              <a:ext cx="789469" cy="542902"/>
            </a:xfrm>
            <a:custGeom>
              <a:avLst/>
              <a:gdLst/>
              <a:ahLst/>
              <a:cxnLst>
                <a:cxn ang="0">
                  <a:pos x="wd2" y="hd2"/>
                </a:cxn>
                <a:cxn ang="5400000">
                  <a:pos x="wd2" y="hd2"/>
                </a:cxn>
                <a:cxn ang="10800000">
                  <a:pos x="wd2" y="hd2"/>
                </a:cxn>
                <a:cxn ang="16200000">
                  <a:pos x="wd2" y="hd2"/>
                </a:cxn>
              </a:cxnLst>
              <a:rect l="0" t="0" r="r" b="b"/>
              <a:pathLst>
                <a:path w="21600" h="21600" extrusionOk="0">
                  <a:moveTo>
                    <a:pt x="21087" y="8828"/>
                  </a:moveTo>
                  <a:cubicBezTo>
                    <a:pt x="21402" y="8322"/>
                    <a:pt x="21600" y="7625"/>
                    <a:pt x="21600" y="6879"/>
                  </a:cubicBezTo>
                  <a:cubicBezTo>
                    <a:pt x="21600" y="5244"/>
                    <a:pt x="20690" y="3921"/>
                    <a:pt x="19582" y="3921"/>
                  </a:cubicBezTo>
                  <a:cubicBezTo>
                    <a:pt x="17548" y="3921"/>
                    <a:pt x="17548" y="3921"/>
                    <a:pt x="17548" y="3921"/>
                  </a:cubicBezTo>
                  <a:cubicBezTo>
                    <a:pt x="17548" y="986"/>
                    <a:pt x="17548" y="986"/>
                    <a:pt x="17548" y="986"/>
                  </a:cubicBezTo>
                  <a:cubicBezTo>
                    <a:pt x="17548" y="433"/>
                    <a:pt x="17250" y="0"/>
                    <a:pt x="16870" y="0"/>
                  </a:cubicBezTo>
                  <a:cubicBezTo>
                    <a:pt x="16506" y="0"/>
                    <a:pt x="16208" y="433"/>
                    <a:pt x="16208" y="986"/>
                  </a:cubicBezTo>
                  <a:cubicBezTo>
                    <a:pt x="16208" y="3921"/>
                    <a:pt x="16208" y="3921"/>
                    <a:pt x="16208" y="3921"/>
                  </a:cubicBezTo>
                  <a:cubicBezTo>
                    <a:pt x="13496" y="3921"/>
                    <a:pt x="13496" y="3921"/>
                    <a:pt x="13496" y="3921"/>
                  </a:cubicBezTo>
                  <a:cubicBezTo>
                    <a:pt x="12289" y="3921"/>
                    <a:pt x="10899" y="4546"/>
                    <a:pt x="9692" y="5099"/>
                  </a:cubicBezTo>
                  <a:cubicBezTo>
                    <a:pt x="9609" y="5123"/>
                    <a:pt x="9526" y="5171"/>
                    <a:pt x="9460" y="5196"/>
                  </a:cubicBezTo>
                  <a:cubicBezTo>
                    <a:pt x="9460" y="986"/>
                    <a:pt x="9460" y="986"/>
                    <a:pt x="9460" y="986"/>
                  </a:cubicBezTo>
                  <a:cubicBezTo>
                    <a:pt x="9460" y="433"/>
                    <a:pt x="9146" y="0"/>
                    <a:pt x="8782" y="0"/>
                  </a:cubicBezTo>
                  <a:cubicBezTo>
                    <a:pt x="8402" y="0"/>
                    <a:pt x="8104" y="433"/>
                    <a:pt x="8104" y="986"/>
                  </a:cubicBezTo>
                  <a:cubicBezTo>
                    <a:pt x="8104" y="5749"/>
                    <a:pt x="8104" y="5749"/>
                    <a:pt x="8104" y="5749"/>
                  </a:cubicBezTo>
                  <a:cubicBezTo>
                    <a:pt x="7840" y="5821"/>
                    <a:pt x="7608" y="5893"/>
                    <a:pt x="7426" y="5893"/>
                  </a:cubicBezTo>
                  <a:cubicBezTo>
                    <a:pt x="678" y="5893"/>
                    <a:pt x="678" y="5893"/>
                    <a:pt x="678" y="5893"/>
                  </a:cubicBezTo>
                  <a:cubicBezTo>
                    <a:pt x="314" y="5893"/>
                    <a:pt x="0" y="6326"/>
                    <a:pt x="0" y="6879"/>
                  </a:cubicBezTo>
                  <a:cubicBezTo>
                    <a:pt x="0" y="7408"/>
                    <a:pt x="314" y="7841"/>
                    <a:pt x="678" y="7841"/>
                  </a:cubicBezTo>
                  <a:cubicBezTo>
                    <a:pt x="7426" y="7841"/>
                    <a:pt x="7426" y="7841"/>
                    <a:pt x="7426" y="7841"/>
                  </a:cubicBezTo>
                  <a:cubicBezTo>
                    <a:pt x="8137" y="7841"/>
                    <a:pt x="9047" y="7457"/>
                    <a:pt x="10089" y="6976"/>
                  </a:cubicBezTo>
                  <a:cubicBezTo>
                    <a:pt x="11213" y="6470"/>
                    <a:pt x="12487" y="5893"/>
                    <a:pt x="13496" y="5893"/>
                  </a:cubicBezTo>
                  <a:cubicBezTo>
                    <a:pt x="19582" y="5893"/>
                    <a:pt x="19582" y="5893"/>
                    <a:pt x="19582" y="5893"/>
                  </a:cubicBezTo>
                  <a:cubicBezTo>
                    <a:pt x="19946" y="5893"/>
                    <a:pt x="20244" y="6326"/>
                    <a:pt x="20244" y="6879"/>
                  </a:cubicBezTo>
                  <a:cubicBezTo>
                    <a:pt x="20244" y="7408"/>
                    <a:pt x="19946" y="7841"/>
                    <a:pt x="19582" y="7841"/>
                  </a:cubicBezTo>
                  <a:cubicBezTo>
                    <a:pt x="19202" y="7841"/>
                    <a:pt x="18904" y="8298"/>
                    <a:pt x="18904" y="8828"/>
                  </a:cubicBezTo>
                  <a:cubicBezTo>
                    <a:pt x="18904" y="9381"/>
                    <a:pt x="19202" y="9814"/>
                    <a:pt x="19582" y="9814"/>
                  </a:cubicBezTo>
                  <a:cubicBezTo>
                    <a:pt x="19946" y="9814"/>
                    <a:pt x="20244" y="10247"/>
                    <a:pt x="20244" y="10800"/>
                  </a:cubicBezTo>
                  <a:cubicBezTo>
                    <a:pt x="20244" y="11329"/>
                    <a:pt x="19946" y="11786"/>
                    <a:pt x="19582" y="11786"/>
                  </a:cubicBezTo>
                  <a:cubicBezTo>
                    <a:pt x="19202" y="11786"/>
                    <a:pt x="18904" y="12219"/>
                    <a:pt x="18904" y="12748"/>
                  </a:cubicBezTo>
                  <a:cubicBezTo>
                    <a:pt x="18904" y="13302"/>
                    <a:pt x="19202" y="13735"/>
                    <a:pt x="19582" y="13735"/>
                  </a:cubicBezTo>
                  <a:cubicBezTo>
                    <a:pt x="19946" y="13735"/>
                    <a:pt x="20244" y="14192"/>
                    <a:pt x="20244" y="14721"/>
                  </a:cubicBezTo>
                  <a:cubicBezTo>
                    <a:pt x="20244" y="15250"/>
                    <a:pt x="19946" y="15707"/>
                    <a:pt x="19582" y="15707"/>
                  </a:cubicBezTo>
                  <a:cubicBezTo>
                    <a:pt x="19202" y="15707"/>
                    <a:pt x="18904" y="16140"/>
                    <a:pt x="18904" y="16693"/>
                  </a:cubicBezTo>
                  <a:cubicBezTo>
                    <a:pt x="18904" y="17222"/>
                    <a:pt x="19202" y="17655"/>
                    <a:pt x="19582" y="17655"/>
                  </a:cubicBezTo>
                  <a:cubicBezTo>
                    <a:pt x="19946" y="17655"/>
                    <a:pt x="20244" y="18112"/>
                    <a:pt x="20244" y="18641"/>
                  </a:cubicBezTo>
                  <a:cubicBezTo>
                    <a:pt x="20244" y="19195"/>
                    <a:pt x="19946" y="19628"/>
                    <a:pt x="19582" y="19628"/>
                  </a:cubicBezTo>
                  <a:cubicBezTo>
                    <a:pt x="14174" y="19628"/>
                    <a:pt x="14174" y="19628"/>
                    <a:pt x="14174" y="19628"/>
                  </a:cubicBezTo>
                  <a:cubicBezTo>
                    <a:pt x="13810" y="19628"/>
                    <a:pt x="13496" y="20061"/>
                    <a:pt x="13496" y="20614"/>
                  </a:cubicBezTo>
                  <a:cubicBezTo>
                    <a:pt x="13496" y="21143"/>
                    <a:pt x="13810" y="21600"/>
                    <a:pt x="14174" y="21600"/>
                  </a:cubicBezTo>
                  <a:cubicBezTo>
                    <a:pt x="19582" y="21600"/>
                    <a:pt x="19582" y="21600"/>
                    <a:pt x="19582" y="21600"/>
                  </a:cubicBezTo>
                  <a:cubicBezTo>
                    <a:pt x="20690" y="21600"/>
                    <a:pt x="21600" y="20277"/>
                    <a:pt x="21600" y="18641"/>
                  </a:cubicBezTo>
                  <a:cubicBezTo>
                    <a:pt x="21600" y="17896"/>
                    <a:pt x="21402" y="17198"/>
                    <a:pt x="21087" y="16693"/>
                  </a:cubicBezTo>
                  <a:cubicBezTo>
                    <a:pt x="21402" y="16164"/>
                    <a:pt x="21600" y="15466"/>
                    <a:pt x="21600" y="14721"/>
                  </a:cubicBezTo>
                  <a:cubicBezTo>
                    <a:pt x="21600" y="13975"/>
                    <a:pt x="21402" y="13278"/>
                    <a:pt x="21087" y="12748"/>
                  </a:cubicBezTo>
                  <a:cubicBezTo>
                    <a:pt x="21402" y="12243"/>
                    <a:pt x="21600" y="11546"/>
                    <a:pt x="21600" y="10800"/>
                  </a:cubicBezTo>
                  <a:cubicBezTo>
                    <a:pt x="21600" y="10030"/>
                    <a:pt x="21402" y="9357"/>
                    <a:pt x="21087" y="8828"/>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589" name="Shape"/>
            <p:cNvSpPr/>
            <p:nvPr/>
          </p:nvSpPr>
          <p:spPr>
            <a:xfrm>
              <a:off x="839234" y="617550"/>
              <a:ext cx="199064" cy="714820"/>
            </a:xfrm>
            <a:custGeom>
              <a:avLst/>
              <a:gdLst/>
              <a:ahLst/>
              <a:cxnLst>
                <a:cxn ang="0">
                  <a:pos x="wd2" y="hd2"/>
                </a:cxn>
                <a:cxn ang="5400000">
                  <a:pos x="wd2" y="hd2"/>
                </a:cxn>
                <a:cxn ang="10800000">
                  <a:pos x="wd2" y="hd2"/>
                </a:cxn>
                <a:cxn ang="16200000">
                  <a:pos x="wd2" y="hd2"/>
                </a:cxn>
              </a:cxnLst>
              <a:rect l="0" t="0" r="r" b="b"/>
              <a:pathLst>
                <a:path w="21600" h="21600" extrusionOk="0">
                  <a:moveTo>
                    <a:pt x="6539" y="20176"/>
                  </a:moveTo>
                  <a:cubicBezTo>
                    <a:pt x="6209" y="20030"/>
                    <a:pt x="5417" y="19482"/>
                    <a:pt x="5417" y="17875"/>
                  </a:cubicBezTo>
                  <a:cubicBezTo>
                    <a:pt x="5417" y="15374"/>
                    <a:pt x="11163" y="13931"/>
                    <a:pt x="15787" y="12763"/>
                  </a:cubicBezTo>
                  <a:cubicBezTo>
                    <a:pt x="19024" y="11941"/>
                    <a:pt x="21600" y="11302"/>
                    <a:pt x="21600" y="10426"/>
                  </a:cubicBezTo>
                  <a:cubicBezTo>
                    <a:pt x="21600" y="749"/>
                    <a:pt x="21600" y="749"/>
                    <a:pt x="21600" y="749"/>
                  </a:cubicBezTo>
                  <a:cubicBezTo>
                    <a:pt x="21600" y="329"/>
                    <a:pt x="20345" y="0"/>
                    <a:pt x="18892" y="0"/>
                  </a:cubicBezTo>
                  <a:cubicBezTo>
                    <a:pt x="17372" y="0"/>
                    <a:pt x="16183" y="329"/>
                    <a:pt x="16183" y="749"/>
                  </a:cubicBezTo>
                  <a:cubicBezTo>
                    <a:pt x="16183" y="10426"/>
                    <a:pt x="16183" y="10426"/>
                    <a:pt x="16183" y="10426"/>
                  </a:cubicBezTo>
                  <a:cubicBezTo>
                    <a:pt x="16183" y="10645"/>
                    <a:pt x="13739" y="11247"/>
                    <a:pt x="12154" y="11667"/>
                  </a:cubicBezTo>
                  <a:cubicBezTo>
                    <a:pt x="7332" y="12872"/>
                    <a:pt x="0" y="14716"/>
                    <a:pt x="0" y="17875"/>
                  </a:cubicBezTo>
                  <a:cubicBezTo>
                    <a:pt x="0" y="20961"/>
                    <a:pt x="2972" y="21600"/>
                    <a:pt x="5417" y="21600"/>
                  </a:cubicBezTo>
                  <a:cubicBezTo>
                    <a:pt x="6870" y="21600"/>
                    <a:pt x="8125" y="21271"/>
                    <a:pt x="8125" y="20851"/>
                  </a:cubicBezTo>
                  <a:cubicBezTo>
                    <a:pt x="8125" y="20559"/>
                    <a:pt x="7464" y="20304"/>
                    <a:pt x="6539" y="20176"/>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590" name="Shape"/>
            <p:cNvSpPr/>
            <p:nvPr/>
          </p:nvSpPr>
          <p:spPr>
            <a:xfrm>
              <a:off x="938765" y="689937"/>
              <a:ext cx="542901" cy="789470"/>
            </a:xfrm>
            <a:custGeom>
              <a:avLst/>
              <a:gdLst/>
              <a:ahLst/>
              <a:cxnLst>
                <a:cxn ang="0">
                  <a:pos x="wd2" y="hd2"/>
                </a:cxn>
                <a:cxn ang="5400000">
                  <a:pos x="wd2" y="hd2"/>
                </a:cxn>
                <a:cxn ang="10800000">
                  <a:pos x="wd2" y="hd2"/>
                </a:cxn>
                <a:cxn ang="16200000">
                  <a:pos x="wd2" y="hd2"/>
                </a:cxn>
              </a:cxnLst>
              <a:rect l="0" t="0" r="r" b="b"/>
              <a:pathLst>
                <a:path w="21600" h="21600" extrusionOk="0">
                  <a:moveTo>
                    <a:pt x="21600" y="8782"/>
                  </a:moveTo>
                  <a:cubicBezTo>
                    <a:pt x="21600" y="8402"/>
                    <a:pt x="21167" y="8104"/>
                    <a:pt x="20614" y="8104"/>
                  </a:cubicBezTo>
                  <a:cubicBezTo>
                    <a:pt x="15851" y="8104"/>
                    <a:pt x="15851" y="8104"/>
                    <a:pt x="15851" y="8104"/>
                  </a:cubicBezTo>
                  <a:cubicBezTo>
                    <a:pt x="15779" y="7840"/>
                    <a:pt x="15707" y="7608"/>
                    <a:pt x="15707" y="7426"/>
                  </a:cubicBezTo>
                  <a:cubicBezTo>
                    <a:pt x="15707" y="678"/>
                    <a:pt x="15707" y="678"/>
                    <a:pt x="15707" y="678"/>
                  </a:cubicBezTo>
                  <a:cubicBezTo>
                    <a:pt x="15707" y="314"/>
                    <a:pt x="15274" y="0"/>
                    <a:pt x="14721" y="0"/>
                  </a:cubicBezTo>
                  <a:cubicBezTo>
                    <a:pt x="14192" y="0"/>
                    <a:pt x="13759" y="314"/>
                    <a:pt x="13759" y="678"/>
                  </a:cubicBezTo>
                  <a:cubicBezTo>
                    <a:pt x="13759" y="7426"/>
                    <a:pt x="13759" y="7426"/>
                    <a:pt x="13759" y="7426"/>
                  </a:cubicBezTo>
                  <a:cubicBezTo>
                    <a:pt x="13759" y="8137"/>
                    <a:pt x="14143" y="9047"/>
                    <a:pt x="14624" y="10089"/>
                  </a:cubicBezTo>
                  <a:cubicBezTo>
                    <a:pt x="15130" y="11213"/>
                    <a:pt x="15707" y="12487"/>
                    <a:pt x="15707" y="13496"/>
                  </a:cubicBezTo>
                  <a:cubicBezTo>
                    <a:pt x="15707" y="19582"/>
                    <a:pt x="15707" y="19582"/>
                    <a:pt x="15707" y="19582"/>
                  </a:cubicBezTo>
                  <a:cubicBezTo>
                    <a:pt x="15707" y="19946"/>
                    <a:pt x="15274" y="20244"/>
                    <a:pt x="14721" y="20244"/>
                  </a:cubicBezTo>
                  <a:cubicBezTo>
                    <a:pt x="14192" y="20244"/>
                    <a:pt x="13759" y="19946"/>
                    <a:pt x="13759" y="19582"/>
                  </a:cubicBezTo>
                  <a:cubicBezTo>
                    <a:pt x="13759" y="19202"/>
                    <a:pt x="13302" y="18904"/>
                    <a:pt x="12772" y="18904"/>
                  </a:cubicBezTo>
                  <a:cubicBezTo>
                    <a:pt x="12219" y="18904"/>
                    <a:pt x="11786" y="19202"/>
                    <a:pt x="11786" y="19582"/>
                  </a:cubicBezTo>
                  <a:cubicBezTo>
                    <a:pt x="11786" y="19946"/>
                    <a:pt x="11353" y="20244"/>
                    <a:pt x="10800" y="20244"/>
                  </a:cubicBezTo>
                  <a:cubicBezTo>
                    <a:pt x="10271" y="20244"/>
                    <a:pt x="9814" y="19946"/>
                    <a:pt x="9814" y="19582"/>
                  </a:cubicBezTo>
                  <a:cubicBezTo>
                    <a:pt x="9814" y="19202"/>
                    <a:pt x="9381" y="18904"/>
                    <a:pt x="8852" y="18904"/>
                  </a:cubicBezTo>
                  <a:cubicBezTo>
                    <a:pt x="8298" y="18904"/>
                    <a:pt x="7865" y="19202"/>
                    <a:pt x="7865" y="19582"/>
                  </a:cubicBezTo>
                  <a:cubicBezTo>
                    <a:pt x="7865" y="19946"/>
                    <a:pt x="7433" y="20244"/>
                    <a:pt x="6879" y="20244"/>
                  </a:cubicBezTo>
                  <a:cubicBezTo>
                    <a:pt x="6350" y="20244"/>
                    <a:pt x="5893" y="19946"/>
                    <a:pt x="5893" y="19582"/>
                  </a:cubicBezTo>
                  <a:cubicBezTo>
                    <a:pt x="5893" y="19202"/>
                    <a:pt x="5460" y="18904"/>
                    <a:pt x="4907" y="18904"/>
                  </a:cubicBezTo>
                  <a:cubicBezTo>
                    <a:pt x="4378" y="18904"/>
                    <a:pt x="3945" y="19202"/>
                    <a:pt x="3945" y="19582"/>
                  </a:cubicBezTo>
                  <a:cubicBezTo>
                    <a:pt x="3945" y="19946"/>
                    <a:pt x="3488" y="20244"/>
                    <a:pt x="2959" y="20244"/>
                  </a:cubicBezTo>
                  <a:cubicBezTo>
                    <a:pt x="2405" y="20244"/>
                    <a:pt x="1972" y="19946"/>
                    <a:pt x="1972" y="19582"/>
                  </a:cubicBezTo>
                  <a:cubicBezTo>
                    <a:pt x="1972" y="14174"/>
                    <a:pt x="1972" y="14174"/>
                    <a:pt x="1972" y="14174"/>
                  </a:cubicBezTo>
                  <a:cubicBezTo>
                    <a:pt x="1972" y="13810"/>
                    <a:pt x="1539" y="13496"/>
                    <a:pt x="986" y="13496"/>
                  </a:cubicBezTo>
                  <a:cubicBezTo>
                    <a:pt x="457" y="13496"/>
                    <a:pt x="0" y="13810"/>
                    <a:pt x="0" y="14174"/>
                  </a:cubicBezTo>
                  <a:cubicBezTo>
                    <a:pt x="0" y="19582"/>
                    <a:pt x="0" y="19582"/>
                    <a:pt x="0" y="19582"/>
                  </a:cubicBezTo>
                  <a:cubicBezTo>
                    <a:pt x="0" y="20690"/>
                    <a:pt x="1323" y="21600"/>
                    <a:pt x="2959" y="21600"/>
                  </a:cubicBezTo>
                  <a:cubicBezTo>
                    <a:pt x="3704" y="21600"/>
                    <a:pt x="4402" y="21402"/>
                    <a:pt x="4907" y="21087"/>
                  </a:cubicBezTo>
                  <a:cubicBezTo>
                    <a:pt x="5436" y="21402"/>
                    <a:pt x="6134" y="21600"/>
                    <a:pt x="6879" y="21600"/>
                  </a:cubicBezTo>
                  <a:cubicBezTo>
                    <a:pt x="7625" y="21600"/>
                    <a:pt x="8322" y="21402"/>
                    <a:pt x="8852" y="21087"/>
                  </a:cubicBezTo>
                  <a:cubicBezTo>
                    <a:pt x="9357" y="21402"/>
                    <a:pt x="10054" y="21600"/>
                    <a:pt x="10800" y="21600"/>
                  </a:cubicBezTo>
                  <a:cubicBezTo>
                    <a:pt x="11570" y="21600"/>
                    <a:pt x="12243" y="21402"/>
                    <a:pt x="12772" y="21087"/>
                  </a:cubicBezTo>
                  <a:cubicBezTo>
                    <a:pt x="13278" y="21402"/>
                    <a:pt x="13975" y="21600"/>
                    <a:pt x="14721" y="21600"/>
                  </a:cubicBezTo>
                  <a:cubicBezTo>
                    <a:pt x="16356" y="21600"/>
                    <a:pt x="17679" y="20690"/>
                    <a:pt x="17679" y="19582"/>
                  </a:cubicBezTo>
                  <a:cubicBezTo>
                    <a:pt x="17679" y="17548"/>
                    <a:pt x="17679" y="17548"/>
                    <a:pt x="17679" y="17548"/>
                  </a:cubicBezTo>
                  <a:cubicBezTo>
                    <a:pt x="20614" y="17548"/>
                    <a:pt x="20614" y="17548"/>
                    <a:pt x="20614" y="17548"/>
                  </a:cubicBezTo>
                  <a:cubicBezTo>
                    <a:pt x="21167" y="17548"/>
                    <a:pt x="21600" y="17250"/>
                    <a:pt x="21600" y="16870"/>
                  </a:cubicBezTo>
                  <a:cubicBezTo>
                    <a:pt x="21600" y="16506"/>
                    <a:pt x="21167" y="16208"/>
                    <a:pt x="20614" y="16208"/>
                  </a:cubicBezTo>
                  <a:cubicBezTo>
                    <a:pt x="17679" y="16208"/>
                    <a:pt x="17679" y="16208"/>
                    <a:pt x="17679" y="16208"/>
                  </a:cubicBezTo>
                  <a:cubicBezTo>
                    <a:pt x="17679" y="13496"/>
                    <a:pt x="17679" y="13496"/>
                    <a:pt x="17679" y="13496"/>
                  </a:cubicBezTo>
                  <a:cubicBezTo>
                    <a:pt x="17679" y="12289"/>
                    <a:pt x="17054" y="10899"/>
                    <a:pt x="16501" y="9675"/>
                  </a:cubicBezTo>
                  <a:cubicBezTo>
                    <a:pt x="16477" y="9609"/>
                    <a:pt x="16429" y="9526"/>
                    <a:pt x="16404" y="9460"/>
                  </a:cubicBezTo>
                  <a:cubicBezTo>
                    <a:pt x="20614" y="9460"/>
                    <a:pt x="20614" y="9460"/>
                    <a:pt x="20614" y="9460"/>
                  </a:cubicBezTo>
                  <a:cubicBezTo>
                    <a:pt x="21167" y="9460"/>
                    <a:pt x="21600" y="9146"/>
                    <a:pt x="21600" y="8782"/>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grpSp>
      <p:grpSp>
        <p:nvGrpSpPr>
          <p:cNvPr id="613" name="Group"/>
          <p:cNvGrpSpPr/>
          <p:nvPr/>
        </p:nvGrpSpPr>
        <p:grpSpPr>
          <a:xfrm>
            <a:off x="6539220" y="7470506"/>
            <a:ext cx="1479099" cy="1479249"/>
            <a:chOff x="0" y="0"/>
            <a:chExt cx="1479097" cy="1479247"/>
          </a:xfrm>
        </p:grpSpPr>
        <p:sp>
          <p:nvSpPr>
            <p:cNvPr id="604" name="Shape"/>
            <p:cNvSpPr/>
            <p:nvPr/>
          </p:nvSpPr>
          <p:spPr>
            <a:xfrm>
              <a:off x="393449" y="203583"/>
              <a:ext cx="703350" cy="565371"/>
            </a:xfrm>
            <a:custGeom>
              <a:avLst/>
              <a:gdLst/>
              <a:ahLst/>
              <a:cxnLst>
                <a:cxn ang="0">
                  <a:pos x="wd2" y="hd2"/>
                </a:cxn>
                <a:cxn ang="5400000">
                  <a:pos x="wd2" y="hd2"/>
                </a:cxn>
                <a:cxn ang="10800000">
                  <a:pos x="wd2" y="hd2"/>
                </a:cxn>
                <a:cxn ang="16200000">
                  <a:pos x="wd2" y="hd2"/>
                </a:cxn>
              </a:cxnLst>
              <a:rect l="0" t="0" r="r" b="b"/>
              <a:pathLst>
                <a:path w="21526" h="21508" extrusionOk="0">
                  <a:moveTo>
                    <a:pt x="0" y="18157"/>
                  </a:moveTo>
                  <a:cubicBezTo>
                    <a:pt x="0" y="18662"/>
                    <a:pt x="167" y="19121"/>
                    <a:pt x="445" y="19465"/>
                  </a:cubicBezTo>
                  <a:cubicBezTo>
                    <a:pt x="982" y="20131"/>
                    <a:pt x="982" y="20131"/>
                    <a:pt x="982" y="20131"/>
                  </a:cubicBezTo>
                  <a:cubicBezTo>
                    <a:pt x="1704" y="21026"/>
                    <a:pt x="2649" y="21508"/>
                    <a:pt x="3649" y="21508"/>
                  </a:cubicBezTo>
                  <a:cubicBezTo>
                    <a:pt x="4668" y="21508"/>
                    <a:pt x="5613" y="21026"/>
                    <a:pt x="6336" y="20131"/>
                  </a:cubicBezTo>
                  <a:cubicBezTo>
                    <a:pt x="10096" y="15471"/>
                    <a:pt x="10096" y="15471"/>
                    <a:pt x="10096" y="15471"/>
                  </a:cubicBezTo>
                  <a:cubicBezTo>
                    <a:pt x="11578" y="17009"/>
                    <a:pt x="13449" y="17858"/>
                    <a:pt x="15413" y="17858"/>
                  </a:cubicBezTo>
                  <a:cubicBezTo>
                    <a:pt x="15413" y="17858"/>
                    <a:pt x="15413" y="17858"/>
                    <a:pt x="15413" y="17858"/>
                  </a:cubicBezTo>
                  <a:cubicBezTo>
                    <a:pt x="17636" y="17858"/>
                    <a:pt x="19729" y="16779"/>
                    <a:pt x="21304" y="14828"/>
                  </a:cubicBezTo>
                  <a:cubicBezTo>
                    <a:pt x="21600" y="14461"/>
                    <a:pt x="21600" y="13864"/>
                    <a:pt x="21304" y="13497"/>
                  </a:cubicBezTo>
                  <a:cubicBezTo>
                    <a:pt x="21007" y="13130"/>
                    <a:pt x="20526" y="13130"/>
                    <a:pt x="20229" y="13497"/>
                  </a:cubicBezTo>
                  <a:cubicBezTo>
                    <a:pt x="18951" y="15104"/>
                    <a:pt x="17228" y="15976"/>
                    <a:pt x="15413" y="15976"/>
                  </a:cubicBezTo>
                  <a:cubicBezTo>
                    <a:pt x="15413" y="15976"/>
                    <a:pt x="15413" y="15976"/>
                    <a:pt x="15413" y="15976"/>
                  </a:cubicBezTo>
                  <a:cubicBezTo>
                    <a:pt x="13597" y="15976"/>
                    <a:pt x="11893" y="15104"/>
                    <a:pt x="10596" y="13520"/>
                  </a:cubicBezTo>
                  <a:cubicBezTo>
                    <a:pt x="10300" y="13153"/>
                    <a:pt x="9837" y="13153"/>
                    <a:pt x="9540" y="13520"/>
                  </a:cubicBezTo>
                  <a:cubicBezTo>
                    <a:pt x="5261" y="18822"/>
                    <a:pt x="5261" y="18822"/>
                    <a:pt x="5261" y="18822"/>
                  </a:cubicBezTo>
                  <a:cubicBezTo>
                    <a:pt x="4409" y="19878"/>
                    <a:pt x="2908" y="19878"/>
                    <a:pt x="2056" y="18822"/>
                  </a:cubicBezTo>
                  <a:cubicBezTo>
                    <a:pt x="1519" y="18157"/>
                    <a:pt x="1519" y="18157"/>
                    <a:pt x="1519" y="18157"/>
                  </a:cubicBezTo>
                  <a:cubicBezTo>
                    <a:pt x="10596" y="6886"/>
                    <a:pt x="10596" y="6886"/>
                    <a:pt x="10596" y="6886"/>
                  </a:cubicBezTo>
                  <a:cubicBezTo>
                    <a:pt x="11448" y="5853"/>
                    <a:pt x="12263" y="5853"/>
                    <a:pt x="13282" y="5853"/>
                  </a:cubicBezTo>
                  <a:cubicBezTo>
                    <a:pt x="14375" y="5853"/>
                    <a:pt x="15728" y="5853"/>
                    <a:pt x="17024" y="4246"/>
                  </a:cubicBezTo>
                  <a:cubicBezTo>
                    <a:pt x="19155" y="1584"/>
                    <a:pt x="19155" y="1584"/>
                    <a:pt x="19155" y="1584"/>
                  </a:cubicBezTo>
                  <a:cubicBezTo>
                    <a:pt x="19451" y="1216"/>
                    <a:pt x="19451" y="643"/>
                    <a:pt x="19155" y="275"/>
                  </a:cubicBezTo>
                  <a:cubicBezTo>
                    <a:pt x="18858" y="-92"/>
                    <a:pt x="18377" y="-92"/>
                    <a:pt x="18080" y="275"/>
                  </a:cubicBezTo>
                  <a:cubicBezTo>
                    <a:pt x="15950" y="2915"/>
                    <a:pt x="15950" y="2915"/>
                    <a:pt x="15950" y="2915"/>
                  </a:cubicBezTo>
                  <a:cubicBezTo>
                    <a:pt x="15098" y="3971"/>
                    <a:pt x="14301" y="3971"/>
                    <a:pt x="13282" y="3971"/>
                  </a:cubicBezTo>
                  <a:cubicBezTo>
                    <a:pt x="12189" y="3971"/>
                    <a:pt x="10819" y="3971"/>
                    <a:pt x="9540" y="5578"/>
                  </a:cubicBezTo>
                  <a:cubicBezTo>
                    <a:pt x="445" y="16825"/>
                    <a:pt x="445" y="16825"/>
                    <a:pt x="445" y="16825"/>
                  </a:cubicBezTo>
                  <a:cubicBezTo>
                    <a:pt x="167" y="17170"/>
                    <a:pt x="0" y="17652"/>
                    <a:pt x="0" y="18157"/>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05" name="Circle"/>
            <p:cNvSpPr/>
            <p:nvPr/>
          </p:nvSpPr>
          <p:spPr>
            <a:xfrm>
              <a:off x="174027" y="174024"/>
              <a:ext cx="97273" cy="97273"/>
            </a:xfrm>
            <a:prstGeom prst="ellipse">
              <a:avLst/>
            </a:pr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06" name="Shape"/>
            <p:cNvSpPr/>
            <p:nvPr/>
          </p:nvSpPr>
          <p:spPr>
            <a:xfrm>
              <a:off x="454690" y="307656"/>
              <a:ext cx="119562" cy="119723"/>
            </a:xfrm>
            <a:custGeom>
              <a:avLst/>
              <a:gdLst/>
              <a:ahLst/>
              <a:cxnLst>
                <a:cxn ang="0">
                  <a:pos x="wd2" y="hd2"/>
                </a:cxn>
                <a:cxn ang="5400000">
                  <a:pos x="wd2" y="hd2"/>
                </a:cxn>
                <a:cxn ang="10800000">
                  <a:pos x="wd2" y="hd2"/>
                </a:cxn>
                <a:cxn ang="16200000">
                  <a:pos x="wd2" y="hd2"/>
                </a:cxn>
              </a:cxnLst>
              <a:rect l="0" t="0" r="r" b="b"/>
              <a:pathLst>
                <a:path w="20757" h="21170" extrusionOk="0">
                  <a:moveTo>
                    <a:pt x="1265" y="7522"/>
                  </a:moveTo>
                  <a:cubicBezTo>
                    <a:pt x="13382" y="19880"/>
                    <a:pt x="13382" y="19880"/>
                    <a:pt x="13382" y="19880"/>
                  </a:cubicBezTo>
                  <a:cubicBezTo>
                    <a:pt x="14225" y="20740"/>
                    <a:pt x="15384" y="21170"/>
                    <a:pt x="16438" y="21170"/>
                  </a:cubicBezTo>
                  <a:cubicBezTo>
                    <a:pt x="17491" y="21170"/>
                    <a:pt x="18650" y="20740"/>
                    <a:pt x="19493" y="19880"/>
                  </a:cubicBezTo>
                  <a:cubicBezTo>
                    <a:pt x="21179" y="18161"/>
                    <a:pt x="21179" y="15367"/>
                    <a:pt x="19493" y="13648"/>
                  </a:cubicBezTo>
                  <a:cubicBezTo>
                    <a:pt x="7271" y="1289"/>
                    <a:pt x="7271" y="1289"/>
                    <a:pt x="7271" y="1289"/>
                  </a:cubicBezTo>
                  <a:cubicBezTo>
                    <a:pt x="5690" y="-430"/>
                    <a:pt x="2951" y="-430"/>
                    <a:pt x="1265" y="1289"/>
                  </a:cubicBezTo>
                  <a:cubicBezTo>
                    <a:pt x="-421" y="3009"/>
                    <a:pt x="-421" y="5803"/>
                    <a:pt x="1265" y="7522"/>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07" name="Circle"/>
            <p:cNvSpPr/>
            <p:nvPr/>
          </p:nvSpPr>
          <p:spPr>
            <a:xfrm>
              <a:off x="1207799" y="74492"/>
              <a:ext cx="99533" cy="99533"/>
            </a:xfrm>
            <a:prstGeom prst="ellipse">
              <a:avLst/>
            </a:pr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08" name="Shape"/>
            <p:cNvSpPr/>
            <p:nvPr/>
          </p:nvSpPr>
          <p:spPr>
            <a:xfrm>
              <a:off x="1151410" y="518011"/>
              <a:ext cx="205526" cy="395715"/>
            </a:xfrm>
            <a:custGeom>
              <a:avLst/>
              <a:gdLst/>
              <a:ahLst/>
              <a:cxnLst>
                <a:cxn ang="0">
                  <a:pos x="wd2" y="hd2"/>
                </a:cxn>
                <a:cxn ang="5400000">
                  <a:pos x="wd2" y="hd2"/>
                </a:cxn>
                <a:cxn ang="10800000">
                  <a:pos x="wd2" y="hd2"/>
                </a:cxn>
                <a:cxn ang="16200000">
                  <a:pos x="wd2" y="hd2"/>
                </a:cxn>
              </a:cxnLst>
              <a:rect l="0" t="0" r="r" b="b"/>
              <a:pathLst>
                <a:path w="21102" h="21469" extrusionOk="0">
                  <a:moveTo>
                    <a:pt x="16745" y="393"/>
                  </a:moveTo>
                  <a:cubicBezTo>
                    <a:pt x="12636" y="2553"/>
                    <a:pt x="11205" y="6087"/>
                    <a:pt x="9835" y="9524"/>
                  </a:cubicBezTo>
                  <a:cubicBezTo>
                    <a:pt x="8652" y="12534"/>
                    <a:pt x="7407" y="15676"/>
                    <a:pt x="4295" y="17280"/>
                  </a:cubicBezTo>
                  <a:cubicBezTo>
                    <a:pt x="747" y="19178"/>
                    <a:pt x="747" y="19178"/>
                    <a:pt x="747" y="19178"/>
                  </a:cubicBezTo>
                  <a:cubicBezTo>
                    <a:pt x="-249" y="19702"/>
                    <a:pt x="-249" y="20553"/>
                    <a:pt x="747" y="21076"/>
                  </a:cubicBezTo>
                  <a:cubicBezTo>
                    <a:pt x="1245" y="21338"/>
                    <a:pt x="1867" y="21469"/>
                    <a:pt x="2552" y="21469"/>
                  </a:cubicBezTo>
                  <a:cubicBezTo>
                    <a:pt x="3175" y="21469"/>
                    <a:pt x="3797" y="21338"/>
                    <a:pt x="4295" y="21076"/>
                  </a:cubicBezTo>
                  <a:cubicBezTo>
                    <a:pt x="7905" y="19178"/>
                    <a:pt x="7905" y="19178"/>
                    <a:pt x="7905" y="19178"/>
                  </a:cubicBezTo>
                  <a:cubicBezTo>
                    <a:pt x="12014" y="17018"/>
                    <a:pt x="13446" y="13484"/>
                    <a:pt x="14815" y="10047"/>
                  </a:cubicBezTo>
                  <a:cubicBezTo>
                    <a:pt x="16060" y="7036"/>
                    <a:pt x="17305" y="3894"/>
                    <a:pt x="20355" y="2291"/>
                  </a:cubicBezTo>
                  <a:cubicBezTo>
                    <a:pt x="21351" y="1767"/>
                    <a:pt x="21351" y="916"/>
                    <a:pt x="20355" y="393"/>
                  </a:cubicBezTo>
                  <a:cubicBezTo>
                    <a:pt x="19359" y="-131"/>
                    <a:pt x="17741" y="-131"/>
                    <a:pt x="16745" y="393"/>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09" name="Shape"/>
            <p:cNvSpPr/>
            <p:nvPr/>
          </p:nvSpPr>
          <p:spPr>
            <a:xfrm>
              <a:off x="1011151" y="0"/>
              <a:ext cx="467947" cy="567628"/>
            </a:xfrm>
            <a:custGeom>
              <a:avLst/>
              <a:gdLst/>
              <a:ahLst/>
              <a:cxnLst>
                <a:cxn ang="0">
                  <a:pos x="wd2" y="hd2"/>
                </a:cxn>
                <a:cxn ang="5400000">
                  <a:pos x="wd2" y="hd2"/>
                </a:cxn>
                <a:cxn ang="10800000">
                  <a:pos x="wd2" y="hd2"/>
                </a:cxn>
                <a:cxn ang="16200000">
                  <a:pos x="wd2" y="hd2"/>
                </a:cxn>
              </a:cxnLst>
              <a:rect l="0" t="0" r="r" b="b"/>
              <a:pathLst>
                <a:path w="21379" h="21508" extrusionOk="0">
                  <a:moveTo>
                    <a:pt x="21049" y="19905"/>
                  </a:moveTo>
                  <a:cubicBezTo>
                    <a:pt x="2704" y="4672"/>
                    <a:pt x="2704" y="4672"/>
                    <a:pt x="2704" y="4672"/>
                  </a:cubicBezTo>
                  <a:cubicBezTo>
                    <a:pt x="6428" y="1603"/>
                    <a:pt x="6428" y="1603"/>
                    <a:pt x="6428" y="1603"/>
                  </a:cubicBezTo>
                  <a:cubicBezTo>
                    <a:pt x="6869" y="1237"/>
                    <a:pt x="6869" y="641"/>
                    <a:pt x="6428" y="274"/>
                  </a:cubicBezTo>
                  <a:cubicBezTo>
                    <a:pt x="5987" y="-92"/>
                    <a:pt x="5269" y="-92"/>
                    <a:pt x="4828" y="274"/>
                  </a:cubicBezTo>
                  <a:cubicBezTo>
                    <a:pt x="331" y="4008"/>
                    <a:pt x="331" y="4008"/>
                    <a:pt x="331" y="4008"/>
                  </a:cubicBezTo>
                  <a:cubicBezTo>
                    <a:pt x="-110" y="4375"/>
                    <a:pt x="-110" y="4970"/>
                    <a:pt x="331" y="5337"/>
                  </a:cubicBezTo>
                  <a:cubicBezTo>
                    <a:pt x="19449" y="21233"/>
                    <a:pt x="19449" y="21233"/>
                    <a:pt x="19449" y="21233"/>
                  </a:cubicBezTo>
                  <a:cubicBezTo>
                    <a:pt x="19669" y="21416"/>
                    <a:pt x="19973" y="21508"/>
                    <a:pt x="20249" y="21508"/>
                  </a:cubicBezTo>
                  <a:cubicBezTo>
                    <a:pt x="20552" y="21508"/>
                    <a:pt x="20828" y="21416"/>
                    <a:pt x="21049" y="21233"/>
                  </a:cubicBezTo>
                  <a:cubicBezTo>
                    <a:pt x="21490" y="20867"/>
                    <a:pt x="21490" y="20271"/>
                    <a:pt x="21049" y="19905"/>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10" name="Shape"/>
            <p:cNvSpPr/>
            <p:nvPr/>
          </p:nvSpPr>
          <p:spPr>
            <a:xfrm>
              <a:off x="149298" y="617546"/>
              <a:ext cx="1055778" cy="859440"/>
            </a:xfrm>
            <a:custGeom>
              <a:avLst/>
              <a:gdLst/>
              <a:ahLst/>
              <a:cxnLst>
                <a:cxn ang="0">
                  <a:pos x="wd2" y="hd2"/>
                </a:cxn>
                <a:cxn ang="5400000">
                  <a:pos x="wd2" y="hd2"/>
                </a:cxn>
                <a:cxn ang="10800000">
                  <a:pos x="wd2" y="hd2"/>
                </a:cxn>
                <a:cxn ang="16200000">
                  <a:pos x="wd2" y="hd2"/>
                </a:cxn>
              </a:cxnLst>
              <a:rect l="0" t="0" r="r" b="b"/>
              <a:pathLst>
                <a:path w="21359" h="21539" extrusionOk="0">
                  <a:moveTo>
                    <a:pt x="15491" y="2906"/>
                  </a:moveTo>
                  <a:cubicBezTo>
                    <a:pt x="15296" y="2664"/>
                    <a:pt x="14978" y="2664"/>
                    <a:pt x="14783" y="2906"/>
                  </a:cubicBezTo>
                  <a:cubicBezTo>
                    <a:pt x="14587" y="3148"/>
                    <a:pt x="14587" y="3542"/>
                    <a:pt x="14783" y="3784"/>
                  </a:cubicBezTo>
                  <a:cubicBezTo>
                    <a:pt x="20073" y="10338"/>
                    <a:pt x="20073" y="10338"/>
                    <a:pt x="20073" y="10338"/>
                  </a:cubicBezTo>
                  <a:cubicBezTo>
                    <a:pt x="20464" y="10822"/>
                    <a:pt x="20464" y="11594"/>
                    <a:pt x="20073" y="12079"/>
                  </a:cubicBezTo>
                  <a:cubicBezTo>
                    <a:pt x="19682" y="12563"/>
                    <a:pt x="19046" y="12563"/>
                    <a:pt x="18656" y="12079"/>
                  </a:cubicBezTo>
                  <a:cubicBezTo>
                    <a:pt x="13378" y="5524"/>
                    <a:pt x="13378" y="5524"/>
                    <a:pt x="13378" y="5524"/>
                  </a:cubicBezTo>
                  <a:cubicBezTo>
                    <a:pt x="13182" y="5282"/>
                    <a:pt x="12865" y="5282"/>
                    <a:pt x="12669" y="5524"/>
                  </a:cubicBezTo>
                  <a:cubicBezTo>
                    <a:pt x="12474" y="5767"/>
                    <a:pt x="12474" y="6160"/>
                    <a:pt x="12669" y="6402"/>
                  </a:cubicBezTo>
                  <a:cubicBezTo>
                    <a:pt x="19364" y="14697"/>
                    <a:pt x="19364" y="14697"/>
                    <a:pt x="19364" y="14697"/>
                  </a:cubicBezTo>
                  <a:cubicBezTo>
                    <a:pt x="19755" y="15182"/>
                    <a:pt x="19755" y="15969"/>
                    <a:pt x="19364" y="16453"/>
                  </a:cubicBezTo>
                  <a:cubicBezTo>
                    <a:pt x="18973" y="16922"/>
                    <a:pt x="18350" y="16922"/>
                    <a:pt x="17959" y="16453"/>
                  </a:cubicBezTo>
                  <a:cubicBezTo>
                    <a:pt x="11618" y="8582"/>
                    <a:pt x="11618" y="8582"/>
                    <a:pt x="11618" y="8582"/>
                  </a:cubicBezTo>
                  <a:cubicBezTo>
                    <a:pt x="11423" y="8340"/>
                    <a:pt x="11105" y="8340"/>
                    <a:pt x="10910" y="8582"/>
                  </a:cubicBezTo>
                  <a:cubicBezTo>
                    <a:pt x="10714" y="8824"/>
                    <a:pt x="10714" y="9218"/>
                    <a:pt x="10910" y="9460"/>
                  </a:cubicBezTo>
                  <a:cubicBezTo>
                    <a:pt x="16542" y="16453"/>
                    <a:pt x="16542" y="16453"/>
                    <a:pt x="16542" y="16453"/>
                  </a:cubicBezTo>
                  <a:cubicBezTo>
                    <a:pt x="16933" y="16922"/>
                    <a:pt x="16933" y="17709"/>
                    <a:pt x="16542" y="18194"/>
                  </a:cubicBezTo>
                  <a:cubicBezTo>
                    <a:pt x="16175" y="18663"/>
                    <a:pt x="15516" y="18663"/>
                    <a:pt x="15137" y="18194"/>
                  </a:cubicBezTo>
                  <a:cubicBezTo>
                    <a:pt x="14428" y="17316"/>
                    <a:pt x="14428" y="17316"/>
                    <a:pt x="14428" y="17316"/>
                  </a:cubicBezTo>
                  <a:cubicBezTo>
                    <a:pt x="14428" y="17316"/>
                    <a:pt x="14428" y="17316"/>
                    <a:pt x="14428" y="17316"/>
                  </a:cubicBezTo>
                  <a:cubicBezTo>
                    <a:pt x="9847" y="11640"/>
                    <a:pt x="9847" y="11640"/>
                    <a:pt x="9847" y="11640"/>
                  </a:cubicBezTo>
                  <a:cubicBezTo>
                    <a:pt x="9651" y="11397"/>
                    <a:pt x="9334" y="11397"/>
                    <a:pt x="9151" y="11640"/>
                  </a:cubicBezTo>
                  <a:cubicBezTo>
                    <a:pt x="8955" y="11882"/>
                    <a:pt x="8955" y="12275"/>
                    <a:pt x="9151" y="12518"/>
                  </a:cubicBezTo>
                  <a:cubicBezTo>
                    <a:pt x="13732" y="18194"/>
                    <a:pt x="13732" y="18194"/>
                    <a:pt x="13732" y="18194"/>
                  </a:cubicBezTo>
                  <a:cubicBezTo>
                    <a:pt x="13915" y="18421"/>
                    <a:pt x="14025" y="18739"/>
                    <a:pt x="14025" y="19072"/>
                  </a:cubicBezTo>
                  <a:cubicBezTo>
                    <a:pt x="14025" y="19405"/>
                    <a:pt x="13915" y="19707"/>
                    <a:pt x="13732" y="19935"/>
                  </a:cubicBezTo>
                  <a:cubicBezTo>
                    <a:pt x="13341" y="20419"/>
                    <a:pt x="12706" y="20419"/>
                    <a:pt x="12315" y="19935"/>
                  </a:cubicBezTo>
                  <a:cubicBezTo>
                    <a:pt x="3836" y="9445"/>
                    <a:pt x="3836" y="9445"/>
                    <a:pt x="3836" y="9445"/>
                  </a:cubicBezTo>
                  <a:cubicBezTo>
                    <a:pt x="2541" y="7840"/>
                    <a:pt x="2260" y="5827"/>
                    <a:pt x="2016" y="4041"/>
                  </a:cubicBezTo>
                  <a:cubicBezTo>
                    <a:pt x="1808" y="2543"/>
                    <a:pt x="1613" y="1135"/>
                    <a:pt x="843" y="181"/>
                  </a:cubicBezTo>
                  <a:cubicBezTo>
                    <a:pt x="660" y="-61"/>
                    <a:pt x="342" y="-61"/>
                    <a:pt x="146" y="181"/>
                  </a:cubicBezTo>
                  <a:cubicBezTo>
                    <a:pt x="-49" y="423"/>
                    <a:pt x="-49" y="817"/>
                    <a:pt x="146" y="1059"/>
                  </a:cubicBezTo>
                  <a:cubicBezTo>
                    <a:pt x="684" y="1725"/>
                    <a:pt x="843" y="2891"/>
                    <a:pt x="1038" y="4253"/>
                  </a:cubicBezTo>
                  <a:cubicBezTo>
                    <a:pt x="1295" y="6115"/>
                    <a:pt x="1613" y="8446"/>
                    <a:pt x="3140" y="10323"/>
                  </a:cubicBezTo>
                  <a:cubicBezTo>
                    <a:pt x="11618" y="20812"/>
                    <a:pt x="11618" y="20812"/>
                    <a:pt x="11618" y="20812"/>
                  </a:cubicBezTo>
                  <a:cubicBezTo>
                    <a:pt x="11997" y="21297"/>
                    <a:pt x="12510" y="21539"/>
                    <a:pt x="13023" y="21539"/>
                  </a:cubicBezTo>
                  <a:cubicBezTo>
                    <a:pt x="13537" y="21539"/>
                    <a:pt x="14050" y="21297"/>
                    <a:pt x="14428" y="20812"/>
                  </a:cubicBezTo>
                  <a:cubicBezTo>
                    <a:pt x="14709" y="20464"/>
                    <a:pt x="14905" y="20025"/>
                    <a:pt x="14978" y="19541"/>
                  </a:cubicBezTo>
                  <a:cubicBezTo>
                    <a:pt x="15711" y="19980"/>
                    <a:pt x="16664" y="19798"/>
                    <a:pt x="17251" y="19072"/>
                  </a:cubicBezTo>
                  <a:cubicBezTo>
                    <a:pt x="17532" y="18708"/>
                    <a:pt x="17727" y="18269"/>
                    <a:pt x="17800" y="17800"/>
                  </a:cubicBezTo>
                  <a:cubicBezTo>
                    <a:pt x="18546" y="18239"/>
                    <a:pt x="19462" y="18073"/>
                    <a:pt x="20073" y="17316"/>
                  </a:cubicBezTo>
                  <a:cubicBezTo>
                    <a:pt x="20855" y="16362"/>
                    <a:pt x="20855" y="14788"/>
                    <a:pt x="20073" y="13819"/>
                  </a:cubicBezTo>
                  <a:cubicBezTo>
                    <a:pt x="19877" y="13592"/>
                    <a:pt x="19877" y="13592"/>
                    <a:pt x="19877" y="13592"/>
                  </a:cubicBezTo>
                  <a:cubicBezTo>
                    <a:pt x="20207" y="13486"/>
                    <a:pt x="20525" y="13274"/>
                    <a:pt x="20781" y="12957"/>
                  </a:cubicBezTo>
                  <a:cubicBezTo>
                    <a:pt x="21551" y="11988"/>
                    <a:pt x="21551" y="10429"/>
                    <a:pt x="20781" y="9460"/>
                  </a:cubicBezTo>
                  <a:lnTo>
                    <a:pt x="15491" y="2906"/>
                  </a:ln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11" name="Shape"/>
            <p:cNvSpPr/>
            <p:nvPr/>
          </p:nvSpPr>
          <p:spPr>
            <a:xfrm>
              <a:off x="0" y="49769"/>
              <a:ext cx="467947" cy="617390"/>
            </a:xfrm>
            <a:custGeom>
              <a:avLst/>
              <a:gdLst/>
              <a:ahLst/>
              <a:cxnLst>
                <a:cxn ang="0">
                  <a:pos x="wd2" y="hd2"/>
                </a:cxn>
                <a:cxn ang="5400000">
                  <a:pos x="wd2" y="hd2"/>
                </a:cxn>
                <a:cxn ang="10800000">
                  <a:pos x="wd2" y="hd2"/>
                </a:cxn>
                <a:cxn ang="16200000">
                  <a:pos x="wd2" y="hd2"/>
                </a:cxn>
              </a:cxnLst>
              <a:rect l="0" t="0" r="r" b="b"/>
              <a:pathLst>
                <a:path w="21379" h="21516" extrusionOk="0">
                  <a:moveTo>
                    <a:pt x="21049" y="5400"/>
                  </a:moveTo>
                  <a:cubicBezTo>
                    <a:pt x="14290" y="253"/>
                    <a:pt x="14290" y="253"/>
                    <a:pt x="14290" y="253"/>
                  </a:cubicBezTo>
                  <a:cubicBezTo>
                    <a:pt x="13876" y="-84"/>
                    <a:pt x="13159" y="-84"/>
                    <a:pt x="12718" y="253"/>
                  </a:cubicBezTo>
                  <a:cubicBezTo>
                    <a:pt x="12276" y="591"/>
                    <a:pt x="12276" y="1118"/>
                    <a:pt x="12718" y="1456"/>
                  </a:cubicBezTo>
                  <a:cubicBezTo>
                    <a:pt x="18676" y="6012"/>
                    <a:pt x="18676" y="6012"/>
                    <a:pt x="18676" y="6012"/>
                  </a:cubicBezTo>
                  <a:cubicBezTo>
                    <a:pt x="331" y="20039"/>
                    <a:pt x="331" y="20039"/>
                    <a:pt x="331" y="20039"/>
                  </a:cubicBezTo>
                  <a:cubicBezTo>
                    <a:pt x="-110" y="20377"/>
                    <a:pt x="-110" y="20925"/>
                    <a:pt x="331" y="21263"/>
                  </a:cubicBezTo>
                  <a:cubicBezTo>
                    <a:pt x="552" y="21432"/>
                    <a:pt x="828" y="21516"/>
                    <a:pt x="1131" y="21516"/>
                  </a:cubicBezTo>
                  <a:cubicBezTo>
                    <a:pt x="1407" y="21516"/>
                    <a:pt x="1711" y="21432"/>
                    <a:pt x="1931" y="21263"/>
                  </a:cubicBezTo>
                  <a:cubicBezTo>
                    <a:pt x="21049" y="6624"/>
                    <a:pt x="21049" y="6624"/>
                    <a:pt x="21049" y="6624"/>
                  </a:cubicBezTo>
                  <a:cubicBezTo>
                    <a:pt x="21490" y="6286"/>
                    <a:pt x="21490" y="5738"/>
                    <a:pt x="21049" y="5400"/>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12" name="Shape"/>
            <p:cNvSpPr/>
            <p:nvPr/>
          </p:nvSpPr>
          <p:spPr>
            <a:xfrm>
              <a:off x="167510" y="1005417"/>
              <a:ext cx="475858" cy="473831"/>
            </a:xfrm>
            <a:custGeom>
              <a:avLst/>
              <a:gdLst/>
              <a:ahLst/>
              <a:cxnLst>
                <a:cxn ang="0">
                  <a:pos x="wd2" y="hd2"/>
                </a:cxn>
                <a:cxn ang="5400000">
                  <a:pos x="wd2" y="hd2"/>
                </a:cxn>
                <a:cxn ang="10800000">
                  <a:pos x="wd2" y="hd2"/>
                </a:cxn>
                <a:cxn ang="16200000">
                  <a:pos x="wd2" y="hd2"/>
                </a:cxn>
              </a:cxnLst>
              <a:rect l="0" t="0" r="r" b="b"/>
              <a:pathLst>
                <a:path w="21134" h="21443" extrusionOk="0">
                  <a:moveTo>
                    <a:pt x="19518" y="19016"/>
                  </a:moveTo>
                  <a:cubicBezTo>
                    <a:pt x="18929" y="19343"/>
                    <a:pt x="17884" y="19370"/>
                    <a:pt x="16946" y="18416"/>
                  </a:cubicBezTo>
                  <a:cubicBezTo>
                    <a:pt x="16008" y="17461"/>
                    <a:pt x="16008" y="16370"/>
                    <a:pt x="16329" y="15879"/>
                  </a:cubicBezTo>
                  <a:cubicBezTo>
                    <a:pt x="16624" y="15388"/>
                    <a:pt x="16517" y="14761"/>
                    <a:pt x="16088" y="14407"/>
                  </a:cubicBezTo>
                  <a:cubicBezTo>
                    <a:pt x="15659" y="14052"/>
                    <a:pt x="15016" y="14079"/>
                    <a:pt x="14614" y="14488"/>
                  </a:cubicBezTo>
                  <a:cubicBezTo>
                    <a:pt x="13783" y="15361"/>
                    <a:pt x="12390" y="15361"/>
                    <a:pt x="11532" y="14488"/>
                  </a:cubicBezTo>
                  <a:cubicBezTo>
                    <a:pt x="10675" y="13616"/>
                    <a:pt x="10675" y="12225"/>
                    <a:pt x="11532" y="11352"/>
                  </a:cubicBezTo>
                  <a:cubicBezTo>
                    <a:pt x="11747" y="11134"/>
                    <a:pt x="11854" y="10834"/>
                    <a:pt x="11854" y="10561"/>
                  </a:cubicBezTo>
                  <a:cubicBezTo>
                    <a:pt x="11854" y="10261"/>
                    <a:pt x="11747" y="9988"/>
                    <a:pt x="11532" y="9770"/>
                  </a:cubicBezTo>
                  <a:cubicBezTo>
                    <a:pt x="11103" y="9334"/>
                    <a:pt x="10407" y="9334"/>
                    <a:pt x="9978" y="9770"/>
                  </a:cubicBezTo>
                  <a:cubicBezTo>
                    <a:pt x="9201" y="10561"/>
                    <a:pt x="9201" y="10561"/>
                    <a:pt x="9201" y="10561"/>
                  </a:cubicBezTo>
                  <a:cubicBezTo>
                    <a:pt x="8370" y="11434"/>
                    <a:pt x="6976" y="11434"/>
                    <a:pt x="6119" y="10561"/>
                  </a:cubicBezTo>
                  <a:cubicBezTo>
                    <a:pt x="5261" y="9688"/>
                    <a:pt x="5261" y="8270"/>
                    <a:pt x="6119" y="7398"/>
                  </a:cubicBezTo>
                  <a:cubicBezTo>
                    <a:pt x="6896" y="6634"/>
                    <a:pt x="6896" y="6634"/>
                    <a:pt x="6896" y="6634"/>
                  </a:cubicBezTo>
                  <a:cubicBezTo>
                    <a:pt x="7271" y="6225"/>
                    <a:pt x="7325" y="5598"/>
                    <a:pt x="6976" y="5161"/>
                  </a:cubicBezTo>
                  <a:cubicBezTo>
                    <a:pt x="6655" y="4725"/>
                    <a:pt x="6038" y="4588"/>
                    <a:pt x="5583" y="4861"/>
                  </a:cubicBezTo>
                  <a:cubicBezTo>
                    <a:pt x="4966" y="5216"/>
                    <a:pt x="3921" y="5188"/>
                    <a:pt x="3037" y="4261"/>
                  </a:cubicBezTo>
                  <a:cubicBezTo>
                    <a:pt x="2072" y="3279"/>
                    <a:pt x="2072" y="2216"/>
                    <a:pt x="2394" y="1752"/>
                  </a:cubicBezTo>
                  <a:cubicBezTo>
                    <a:pt x="2715" y="1234"/>
                    <a:pt x="2608" y="552"/>
                    <a:pt x="2099" y="198"/>
                  </a:cubicBezTo>
                  <a:cubicBezTo>
                    <a:pt x="1617" y="-157"/>
                    <a:pt x="920" y="-21"/>
                    <a:pt x="571" y="498"/>
                  </a:cubicBezTo>
                  <a:cubicBezTo>
                    <a:pt x="-313" y="1779"/>
                    <a:pt x="-286" y="4043"/>
                    <a:pt x="1483" y="5843"/>
                  </a:cubicBezTo>
                  <a:cubicBezTo>
                    <a:pt x="2179" y="6552"/>
                    <a:pt x="2930" y="6961"/>
                    <a:pt x="3680" y="7152"/>
                  </a:cubicBezTo>
                  <a:cubicBezTo>
                    <a:pt x="3439" y="7725"/>
                    <a:pt x="3305" y="8352"/>
                    <a:pt x="3305" y="8979"/>
                  </a:cubicBezTo>
                  <a:cubicBezTo>
                    <a:pt x="3305" y="10179"/>
                    <a:pt x="3760" y="11298"/>
                    <a:pt x="4564" y="12143"/>
                  </a:cubicBezTo>
                  <a:cubicBezTo>
                    <a:pt x="5690" y="13261"/>
                    <a:pt x="7271" y="13670"/>
                    <a:pt x="8718" y="13316"/>
                  </a:cubicBezTo>
                  <a:cubicBezTo>
                    <a:pt x="8799" y="14298"/>
                    <a:pt x="9227" y="15307"/>
                    <a:pt x="9978" y="16070"/>
                  </a:cubicBezTo>
                  <a:cubicBezTo>
                    <a:pt x="11077" y="17161"/>
                    <a:pt x="12604" y="17570"/>
                    <a:pt x="13998" y="17270"/>
                  </a:cubicBezTo>
                  <a:cubicBezTo>
                    <a:pt x="14132" y="18198"/>
                    <a:pt x="14560" y="19152"/>
                    <a:pt x="15391" y="19998"/>
                  </a:cubicBezTo>
                  <a:cubicBezTo>
                    <a:pt x="16410" y="21034"/>
                    <a:pt x="17589" y="21443"/>
                    <a:pt x="18661" y="21443"/>
                  </a:cubicBezTo>
                  <a:cubicBezTo>
                    <a:pt x="19357" y="21443"/>
                    <a:pt x="20001" y="21279"/>
                    <a:pt x="20537" y="20979"/>
                  </a:cubicBezTo>
                  <a:cubicBezTo>
                    <a:pt x="21073" y="20707"/>
                    <a:pt x="21287" y="20025"/>
                    <a:pt x="21019" y="19479"/>
                  </a:cubicBezTo>
                  <a:cubicBezTo>
                    <a:pt x="20724" y="18934"/>
                    <a:pt x="20054" y="18716"/>
                    <a:pt x="19518" y="19016"/>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grpSp>
      <p:grpSp>
        <p:nvGrpSpPr>
          <p:cNvPr id="622" name="Group"/>
          <p:cNvGrpSpPr/>
          <p:nvPr/>
        </p:nvGrpSpPr>
        <p:grpSpPr>
          <a:xfrm>
            <a:off x="13989183" y="2020573"/>
            <a:ext cx="1479403" cy="1479407"/>
            <a:chOff x="0" y="0"/>
            <a:chExt cx="1479402" cy="1479406"/>
          </a:xfrm>
        </p:grpSpPr>
        <p:sp>
          <p:nvSpPr>
            <p:cNvPr id="614" name="Shape"/>
            <p:cNvSpPr/>
            <p:nvPr/>
          </p:nvSpPr>
          <p:spPr>
            <a:xfrm>
              <a:off x="0" y="443368"/>
              <a:ext cx="296178" cy="814353"/>
            </a:xfrm>
            <a:custGeom>
              <a:avLst/>
              <a:gdLst/>
              <a:ahLst/>
              <a:cxnLst>
                <a:cxn ang="0">
                  <a:pos x="wd2" y="hd2"/>
                </a:cxn>
                <a:cxn ang="5400000">
                  <a:pos x="wd2" y="hd2"/>
                </a:cxn>
                <a:cxn ang="10800000">
                  <a:pos x="wd2" y="hd2"/>
                </a:cxn>
                <a:cxn ang="16200000">
                  <a:pos x="wd2" y="hd2"/>
                </a:cxn>
              </a:cxnLst>
              <a:rect l="0" t="0" r="r" b="b"/>
              <a:pathLst>
                <a:path w="21425" h="21600" extrusionOk="0">
                  <a:moveTo>
                    <a:pt x="19632" y="21600"/>
                  </a:moveTo>
                  <a:cubicBezTo>
                    <a:pt x="20070" y="21600"/>
                    <a:pt x="20551" y="21536"/>
                    <a:pt x="20900" y="21408"/>
                  </a:cubicBezTo>
                  <a:cubicBezTo>
                    <a:pt x="21600" y="21151"/>
                    <a:pt x="21600" y="20734"/>
                    <a:pt x="20900" y="20478"/>
                  </a:cubicBezTo>
                  <a:cubicBezTo>
                    <a:pt x="6515" y="15218"/>
                    <a:pt x="6515" y="15218"/>
                    <a:pt x="6515" y="15218"/>
                  </a:cubicBezTo>
                  <a:cubicBezTo>
                    <a:pt x="6384" y="15170"/>
                    <a:pt x="3585" y="14256"/>
                    <a:pt x="3585" y="12444"/>
                  </a:cubicBezTo>
                  <a:cubicBezTo>
                    <a:pt x="3585" y="2630"/>
                    <a:pt x="3585" y="2630"/>
                    <a:pt x="3585" y="2630"/>
                  </a:cubicBezTo>
                  <a:cubicBezTo>
                    <a:pt x="3585" y="1908"/>
                    <a:pt x="5160" y="1315"/>
                    <a:pt x="7127" y="1315"/>
                  </a:cubicBezTo>
                  <a:cubicBezTo>
                    <a:pt x="9095" y="1315"/>
                    <a:pt x="10713" y="1908"/>
                    <a:pt x="10713" y="2630"/>
                  </a:cubicBezTo>
                  <a:cubicBezTo>
                    <a:pt x="10713" y="7809"/>
                    <a:pt x="10713" y="7809"/>
                    <a:pt x="10713" y="7809"/>
                  </a:cubicBezTo>
                  <a:cubicBezTo>
                    <a:pt x="10713" y="8162"/>
                    <a:pt x="11500" y="8451"/>
                    <a:pt x="12505" y="8451"/>
                  </a:cubicBezTo>
                  <a:cubicBezTo>
                    <a:pt x="13467" y="8451"/>
                    <a:pt x="14254" y="8162"/>
                    <a:pt x="14254" y="7809"/>
                  </a:cubicBezTo>
                  <a:cubicBezTo>
                    <a:pt x="14254" y="2630"/>
                    <a:pt x="14254" y="2630"/>
                    <a:pt x="14254" y="2630"/>
                  </a:cubicBezTo>
                  <a:cubicBezTo>
                    <a:pt x="14254" y="1187"/>
                    <a:pt x="11062" y="0"/>
                    <a:pt x="7127" y="0"/>
                  </a:cubicBezTo>
                  <a:cubicBezTo>
                    <a:pt x="3192" y="0"/>
                    <a:pt x="0" y="1187"/>
                    <a:pt x="0" y="2630"/>
                  </a:cubicBezTo>
                  <a:cubicBezTo>
                    <a:pt x="0" y="12444"/>
                    <a:pt x="0" y="12444"/>
                    <a:pt x="0" y="12444"/>
                  </a:cubicBezTo>
                  <a:cubicBezTo>
                    <a:pt x="0" y="14881"/>
                    <a:pt x="4023" y="16148"/>
                    <a:pt x="4110" y="16164"/>
                  </a:cubicBezTo>
                  <a:cubicBezTo>
                    <a:pt x="18364" y="21408"/>
                    <a:pt x="18364" y="21408"/>
                    <a:pt x="18364" y="21408"/>
                  </a:cubicBezTo>
                  <a:cubicBezTo>
                    <a:pt x="18714" y="21536"/>
                    <a:pt x="19151" y="21600"/>
                    <a:pt x="19632" y="21600"/>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15" name="Shape"/>
            <p:cNvSpPr/>
            <p:nvPr/>
          </p:nvSpPr>
          <p:spPr>
            <a:xfrm>
              <a:off x="149297" y="1332369"/>
              <a:ext cx="443369" cy="147038"/>
            </a:xfrm>
            <a:custGeom>
              <a:avLst/>
              <a:gdLst/>
              <a:ahLst/>
              <a:cxnLst>
                <a:cxn ang="0">
                  <a:pos x="wd2" y="hd2"/>
                </a:cxn>
                <a:cxn ang="5400000">
                  <a:pos x="wd2" y="hd2"/>
                </a:cxn>
                <a:cxn ang="10800000">
                  <a:pos x="wd2" y="hd2"/>
                </a:cxn>
                <a:cxn ang="16200000">
                  <a:pos x="wd2" y="hd2"/>
                </a:cxn>
              </a:cxnLst>
              <a:rect l="0" t="0" r="r" b="b"/>
              <a:pathLst>
                <a:path w="21600" h="21600" extrusionOk="0">
                  <a:moveTo>
                    <a:pt x="20393" y="0"/>
                  </a:moveTo>
                  <a:cubicBezTo>
                    <a:pt x="1207" y="0"/>
                    <a:pt x="1207" y="0"/>
                    <a:pt x="1207" y="0"/>
                  </a:cubicBezTo>
                  <a:cubicBezTo>
                    <a:pt x="530" y="0"/>
                    <a:pt x="0" y="1587"/>
                    <a:pt x="0" y="3615"/>
                  </a:cubicBezTo>
                  <a:cubicBezTo>
                    <a:pt x="0" y="17985"/>
                    <a:pt x="0" y="17985"/>
                    <a:pt x="0" y="17985"/>
                  </a:cubicBezTo>
                  <a:cubicBezTo>
                    <a:pt x="0" y="20013"/>
                    <a:pt x="530" y="21600"/>
                    <a:pt x="1207" y="21600"/>
                  </a:cubicBezTo>
                  <a:cubicBezTo>
                    <a:pt x="1854" y="21600"/>
                    <a:pt x="2384" y="20013"/>
                    <a:pt x="2384" y="17985"/>
                  </a:cubicBezTo>
                  <a:cubicBezTo>
                    <a:pt x="2384" y="7229"/>
                    <a:pt x="2384" y="7229"/>
                    <a:pt x="2384" y="7229"/>
                  </a:cubicBezTo>
                  <a:cubicBezTo>
                    <a:pt x="19216" y="7229"/>
                    <a:pt x="19216" y="7229"/>
                    <a:pt x="19216" y="7229"/>
                  </a:cubicBezTo>
                  <a:cubicBezTo>
                    <a:pt x="19216" y="17985"/>
                    <a:pt x="19216" y="17985"/>
                    <a:pt x="19216" y="17985"/>
                  </a:cubicBezTo>
                  <a:cubicBezTo>
                    <a:pt x="19216" y="20013"/>
                    <a:pt x="19746" y="21600"/>
                    <a:pt x="20393" y="21600"/>
                  </a:cubicBezTo>
                  <a:cubicBezTo>
                    <a:pt x="21070" y="21600"/>
                    <a:pt x="21600" y="20013"/>
                    <a:pt x="21600" y="17985"/>
                  </a:cubicBezTo>
                  <a:cubicBezTo>
                    <a:pt x="21600" y="3615"/>
                    <a:pt x="21600" y="3615"/>
                    <a:pt x="21600" y="3615"/>
                  </a:cubicBezTo>
                  <a:cubicBezTo>
                    <a:pt x="21600" y="1587"/>
                    <a:pt x="21070" y="0"/>
                    <a:pt x="20393" y="0"/>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16" name="Shape"/>
            <p:cNvSpPr/>
            <p:nvPr/>
          </p:nvSpPr>
          <p:spPr>
            <a:xfrm>
              <a:off x="149874" y="790576"/>
              <a:ext cx="393026" cy="492028"/>
            </a:xfrm>
            <a:custGeom>
              <a:avLst/>
              <a:gdLst/>
              <a:ahLst/>
              <a:cxnLst>
                <a:cxn ang="0">
                  <a:pos x="wd2" y="hd2"/>
                </a:cxn>
                <a:cxn ang="5400000">
                  <a:pos x="wd2" y="hd2"/>
                </a:cxn>
                <a:cxn ang="10800000">
                  <a:pos x="wd2" y="hd2"/>
                </a:cxn>
                <a:cxn ang="16200000">
                  <a:pos x="wd2" y="hd2"/>
                </a:cxn>
              </a:cxnLst>
              <a:rect l="0" t="0" r="r" b="b"/>
              <a:pathLst>
                <a:path w="21568" h="21551" extrusionOk="0">
                  <a:moveTo>
                    <a:pt x="1" y="4239"/>
                  </a:moveTo>
                  <a:cubicBezTo>
                    <a:pt x="67" y="5325"/>
                    <a:pt x="664" y="6383"/>
                    <a:pt x="1691" y="7177"/>
                  </a:cubicBezTo>
                  <a:cubicBezTo>
                    <a:pt x="8449" y="12577"/>
                    <a:pt x="8449" y="12577"/>
                    <a:pt x="8449" y="12577"/>
                  </a:cubicBezTo>
                  <a:cubicBezTo>
                    <a:pt x="8946" y="13001"/>
                    <a:pt x="9807" y="13001"/>
                    <a:pt x="10337" y="12577"/>
                  </a:cubicBezTo>
                  <a:cubicBezTo>
                    <a:pt x="10867" y="12154"/>
                    <a:pt x="10867" y="11466"/>
                    <a:pt x="10337" y="11069"/>
                  </a:cubicBezTo>
                  <a:cubicBezTo>
                    <a:pt x="3579" y="5669"/>
                    <a:pt x="3579" y="5669"/>
                    <a:pt x="3579" y="5669"/>
                  </a:cubicBezTo>
                  <a:cubicBezTo>
                    <a:pt x="3049" y="5219"/>
                    <a:pt x="2751" y="4689"/>
                    <a:pt x="2718" y="4160"/>
                  </a:cubicBezTo>
                  <a:cubicBezTo>
                    <a:pt x="2685" y="3630"/>
                    <a:pt x="2916" y="3127"/>
                    <a:pt x="3413" y="2730"/>
                  </a:cubicBezTo>
                  <a:cubicBezTo>
                    <a:pt x="3910" y="2333"/>
                    <a:pt x="4540" y="2148"/>
                    <a:pt x="5202" y="2175"/>
                  </a:cubicBezTo>
                  <a:cubicBezTo>
                    <a:pt x="5865" y="2175"/>
                    <a:pt x="6561" y="2439"/>
                    <a:pt x="7091" y="2863"/>
                  </a:cubicBezTo>
                  <a:cubicBezTo>
                    <a:pt x="16599" y="10460"/>
                    <a:pt x="16599" y="10460"/>
                    <a:pt x="16599" y="10460"/>
                  </a:cubicBezTo>
                  <a:cubicBezTo>
                    <a:pt x="16698" y="10539"/>
                    <a:pt x="18851" y="12101"/>
                    <a:pt x="18851" y="15066"/>
                  </a:cubicBezTo>
                  <a:cubicBezTo>
                    <a:pt x="18851" y="20466"/>
                    <a:pt x="18851" y="20466"/>
                    <a:pt x="18851" y="20466"/>
                  </a:cubicBezTo>
                  <a:cubicBezTo>
                    <a:pt x="18851" y="21048"/>
                    <a:pt x="19448" y="21551"/>
                    <a:pt x="20210" y="21551"/>
                  </a:cubicBezTo>
                  <a:cubicBezTo>
                    <a:pt x="20939" y="21551"/>
                    <a:pt x="21568" y="21048"/>
                    <a:pt x="21568" y="20466"/>
                  </a:cubicBezTo>
                  <a:cubicBezTo>
                    <a:pt x="21568" y="15066"/>
                    <a:pt x="21568" y="15066"/>
                    <a:pt x="21568" y="15066"/>
                  </a:cubicBezTo>
                  <a:cubicBezTo>
                    <a:pt x="21568" y="11095"/>
                    <a:pt x="18520" y="8925"/>
                    <a:pt x="18454" y="8898"/>
                  </a:cubicBezTo>
                  <a:cubicBezTo>
                    <a:pt x="8979" y="1327"/>
                    <a:pt x="8979" y="1327"/>
                    <a:pt x="8979" y="1327"/>
                  </a:cubicBezTo>
                  <a:cubicBezTo>
                    <a:pt x="7985" y="533"/>
                    <a:pt x="6660" y="57"/>
                    <a:pt x="5302" y="4"/>
                  </a:cubicBezTo>
                  <a:cubicBezTo>
                    <a:pt x="3877" y="-49"/>
                    <a:pt x="2552" y="375"/>
                    <a:pt x="1525" y="1195"/>
                  </a:cubicBezTo>
                  <a:cubicBezTo>
                    <a:pt x="498" y="2016"/>
                    <a:pt x="-32" y="3101"/>
                    <a:pt x="1" y="4239"/>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17" name="Shape"/>
            <p:cNvSpPr/>
            <p:nvPr/>
          </p:nvSpPr>
          <p:spPr>
            <a:xfrm>
              <a:off x="936502" y="790576"/>
              <a:ext cx="393603" cy="492028"/>
            </a:xfrm>
            <a:custGeom>
              <a:avLst/>
              <a:gdLst/>
              <a:ahLst/>
              <a:cxnLst>
                <a:cxn ang="0">
                  <a:pos x="wd2" y="hd2"/>
                </a:cxn>
                <a:cxn ang="5400000">
                  <a:pos x="wd2" y="hd2"/>
                </a:cxn>
                <a:cxn ang="10800000">
                  <a:pos x="wd2" y="hd2"/>
                </a:cxn>
                <a:cxn ang="16200000">
                  <a:pos x="wd2" y="hd2"/>
                </a:cxn>
              </a:cxnLst>
              <a:rect l="0" t="0" r="r" b="b"/>
              <a:pathLst>
                <a:path w="21600" h="21551" extrusionOk="0">
                  <a:moveTo>
                    <a:pt x="3185" y="8845"/>
                  </a:moveTo>
                  <a:cubicBezTo>
                    <a:pt x="3053" y="8925"/>
                    <a:pt x="0" y="11095"/>
                    <a:pt x="0" y="15066"/>
                  </a:cubicBezTo>
                  <a:cubicBezTo>
                    <a:pt x="0" y="20466"/>
                    <a:pt x="0" y="20466"/>
                    <a:pt x="0" y="20466"/>
                  </a:cubicBezTo>
                  <a:cubicBezTo>
                    <a:pt x="0" y="21048"/>
                    <a:pt x="630" y="21551"/>
                    <a:pt x="1360" y="21551"/>
                  </a:cubicBezTo>
                  <a:cubicBezTo>
                    <a:pt x="2124" y="21551"/>
                    <a:pt x="2721" y="21048"/>
                    <a:pt x="2721" y="20466"/>
                  </a:cubicBezTo>
                  <a:cubicBezTo>
                    <a:pt x="2721" y="15066"/>
                    <a:pt x="2721" y="15066"/>
                    <a:pt x="2721" y="15066"/>
                  </a:cubicBezTo>
                  <a:cubicBezTo>
                    <a:pt x="2721" y="12101"/>
                    <a:pt x="4877" y="10539"/>
                    <a:pt x="5043" y="10433"/>
                  </a:cubicBezTo>
                  <a:cubicBezTo>
                    <a:pt x="14500" y="2863"/>
                    <a:pt x="14500" y="2863"/>
                    <a:pt x="14500" y="2863"/>
                  </a:cubicBezTo>
                  <a:cubicBezTo>
                    <a:pt x="15030" y="2439"/>
                    <a:pt x="15727" y="2175"/>
                    <a:pt x="16391" y="2175"/>
                  </a:cubicBezTo>
                  <a:cubicBezTo>
                    <a:pt x="17088" y="2148"/>
                    <a:pt x="17685" y="2333"/>
                    <a:pt x="18182" y="2730"/>
                  </a:cubicBezTo>
                  <a:cubicBezTo>
                    <a:pt x="18647" y="3101"/>
                    <a:pt x="18879" y="3577"/>
                    <a:pt x="18879" y="4080"/>
                  </a:cubicBezTo>
                  <a:cubicBezTo>
                    <a:pt x="18879" y="4636"/>
                    <a:pt x="18581" y="5192"/>
                    <a:pt x="18017" y="5669"/>
                  </a:cubicBezTo>
                  <a:cubicBezTo>
                    <a:pt x="11248" y="11069"/>
                    <a:pt x="11248" y="11069"/>
                    <a:pt x="11248" y="11069"/>
                  </a:cubicBezTo>
                  <a:cubicBezTo>
                    <a:pt x="10717" y="11466"/>
                    <a:pt x="10717" y="12154"/>
                    <a:pt x="11248" y="12577"/>
                  </a:cubicBezTo>
                  <a:cubicBezTo>
                    <a:pt x="11779" y="13001"/>
                    <a:pt x="12641" y="13001"/>
                    <a:pt x="13139" y="12577"/>
                  </a:cubicBezTo>
                  <a:cubicBezTo>
                    <a:pt x="19908" y="7177"/>
                    <a:pt x="19908" y="7177"/>
                    <a:pt x="19908" y="7177"/>
                  </a:cubicBezTo>
                  <a:cubicBezTo>
                    <a:pt x="21003" y="6330"/>
                    <a:pt x="21600" y="5219"/>
                    <a:pt x="21600" y="4080"/>
                  </a:cubicBezTo>
                  <a:cubicBezTo>
                    <a:pt x="21600" y="2995"/>
                    <a:pt x="21069" y="1989"/>
                    <a:pt x="20074" y="1195"/>
                  </a:cubicBezTo>
                  <a:cubicBezTo>
                    <a:pt x="19045" y="375"/>
                    <a:pt x="17685" y="-49"/>
                    <a:pt x="16291" y="4"/>
                  </a:cubicBezTo>
                  <a:cubicBezTo>
                    <a:pt x="14931" y="57"/>
                    <a:pt x="13604" y="533"/>
                    <a:pt x="12608" y="1327"/>
                  </a:cubicBezTo>
                  <a:lnTo>
                    <a:pt x="3185" y="8845"/>
                  </a:ln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18" name="Shape"/>
            <p:cNvSpPr/>
            <p:nvPr/>
          </p:nvSpPr>
          <p:spPr>
            <a:xfrm>
              <a:off x="296333" y="-1"/>
              <a:ext cx="886737" cy="839236"/>
            </a:xfrm>
            <a:custGeom>
              <a:avLst/>
              <a:gdLst/>
              <a:ahLst/>
              <a:cxnLst>
                <a:cxn ang="0">
                  <a:pos x="wd2" y="hd2"/>
                </a:cxn>
                <a:cxn ang="5400000">
                  <a:pos x="wd2" y="hd2"/>
                </a:cxn>
                <a:cxn ang="10800000">
                  <a:pos x="wd2" y="hd2"/>
                </a:cxn>
                <a:cxn ang="16200000">
                  <a:pos x="wd2" y="hd2"/>
                </a:cxn>
              </a:cxnLst>
              <a:rect l="0" t="0" r="r" b="b"/>
              <a:pathLst>
                <a:path w="21600" h="21600" extrusionOk="0">
                  <a:moveTo>
                    <a:pt x="21600" y="6992"/>
                  </a:moveTo>
                  <a:cubicBezTo>
                    <a:pt x="21600" y="3130"/>
                    <a:pt x="18643" y="0"/>
                    <a:pt x="15008" y="0"/>
                  </a:cubicBezTo>
                  <a:cubicBezTo>
                    <a:pt x="12448" y="0"/>
                    <a:pt x="10094" y="1588"/>
                    <a:pt x="9020" y="4033"/>
                  </a:cubicBezTo>
                  <a:cubicBezTo>
                    <a:pt x="8872" y="4360"/>
                    <a:pt x="9005" y="4734"/>
                    <a:pt x="9299" y="4890"/>
                  </a:cubicBezTo>
                  <a:cubicBezTo>
                    <a:pt x="9608" y="5030"/>
                    <a:pt x="9961" y="4890"/>
                    <a:pt x="10108" y="4579"/>
                  </a:cubicBezTo>
                  <a:cubicBezTo>
                    <a:pt x="10991" y="2570"/>
                    <a:pt x="12904" y="1277"/>
                    <a:pt x="15008" y="1277"/>
                  </a:cubicBezTo>
                  <a:cubicBezTo>
                    <a:pt x="17980" y="1277"/>
                    <a:pt x="20408" y="3831"/>
                    <a:pt x="20408" y="6992"/>
                  </a:cubicBezTo>
                  <a:cubicBezTo>
                    <a:pt x="20408" y="10714"/>
                    <a:pt x="16818" y="16648"/>
                    <a:pt x="10800" y="20245"/>
                  </a:cubicBezTo>
                  <a:cubicBezTo>
                    <a:pt x="4782" y="16648"/>
                    <a:pt x="1192" y="10714"/>
                    <a:pt x="1192" y="6992"/>
                  </a:cubicBezTo>
                  <a:cubicBezTo>
                    <a:pt x="1192" y="3831"/>
                    <a:pt x="3620" y="1277"/>
                    <a:pt x="6592" y="1277"/>
                  </a:cubicBezTo>
                  <a:cubicBezTo>
                    <a:pt x="7357" y="1277"/>
                    <a:pt x="8078" y="1433"/>
                    <a:pt x="8755" y="1744"/>
                  </a:cubicBezTo>
                  <a:cubicBezTo>
                    <a:pt x="9064" y="1884"/>
                    <a:pt x="9417" y="1744"/>
                    <a:pt x="9549" y="1417"/>
                  </a:cubicBezTo>
                  <a:cubicBezTo>
                    <a:pt x="9682" y="1106"/>
                    <a:pt x="9549" y="732"/>
                    <a:pt x="9240" y="576"/>
                  </a:cubicBezTo>
                  <a:cubicBezTo>
                    <a:pt x="8402" y="202"/>
                    <a:pt x="7519" y="0"/>
                    <a:pt x="6592" y="0"/>
                  </a:cubicBezTo>
                  <a:cubicBezTo>
                    <a:pt x="2957" y="0"/>
                    <a:pt x="0" y="3130"/>
                    <a:pt x="0" y="6992"/>
                  </a:cubicBezTo>
                  <a:cubicBezTo>
                    <a:pt x="0" y="11088"/>
                    <a:pt x="3678" y="17582"/>
                    <a:pt x="10506" y="21522"/>
                  </a:cubicBezTo>
                  <a:cubicBezTo>
                    <a:pt x="10609" y="21584"/>
                    <a:pt x="10697" y="21600"/>
                    <a:pt x="10800" y="21600"/>
                  </a:cubicBezTo>
                  <a:cubicBezTo>
                    <a:pt x="10903" y="21600"/>
                    <a:pt x="10991" y="21584"/>
                    <a:pt x="11094" y="21522"/>
                  </a:cubicBezTo>
                  <a:cubicBezTo>
                    <a:pt x="17922" y="17582"/>
                    <a:pt x="21600" y="11088"/>
                    <a:pt x="21600" y="6992"/>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19" name="Shape"/>
            <p:cNvSpPr/>
            <p:nvPr/>
          </p:nvSpPr>
          <p:spPr>
            <a:xfrm>
              <a:off x="1183224" y="443368"/>
              <a:ext cx="296179" cy="814353"/>
            </a:xfrm>
            <a:custGeom>
              <a:avLst/>
              <a:gdLst/>
              <a:ahLst/>
              <a:cxnLst>
                <a:cxn ang="0">
                  <a:pos x="wd2" y="hd2"/>
                </a:cxn>
                <a:cxn ang="5400000">
                  <a:pos x="wd2" y="hd2"/>
                </a:cxn>
                <a:cxn ang="10800000">
                  <a:pos x="wd2" y="hd2"/>
                </a:cxn>
                <a:cxn ang="16200000">
                  <a:pos x="wd2" y="hd2"/>
                </a:cxn>
              </a:cxnLst>
              <a:rect l="0" t="0" r="r" b="b"/>
              <a:pathLst>
                <a:path w="21425" h="21600" extrusionOk="0">
                  <a:moveTo>
                    <a:pt x="14298" y="0"/>
                  </a:moveTo>
                  <a:cubicBezTo>
                    <a:pt x="10363" y="0"/>
                    <a:pt x="7171" y="1187"/>
                    <a:pt x="7171" y="2630"/>
                  </a:cubicBezTo>
                  <a:cubicBezTo>
                    <a:pt x="7171" y="7809"/>
                    <a:pt x="7171" y="7809"/>
                    <a:pt x="7171" y="7809"/>
                  </a:cubicBezTo>
                  <a:cubicBezTo>
                    <a:pt x="7171" y="8162"/>
                    <a:pt x="7958" y="8451"/>
                    <a:pt x="8920" y="8451"/>
                  </a:cubicBezTo>
                  <a:cubicBezTo>
                    <a:pt x="9925" y="8451"/>
                    <a:pt x="10712" y="8162"/>
                    <a:pt x="10712" y="7809"/>
                  </a:cubicBezTo>
                  <a:cubicBezTo>
                    <a:pt x="10712" y="2630"/>
                    <a:pt x="10712" y="2630"/>
                    <a:pt x="10712" y="2630"/>
                  </a:cubicBezTo>
                  <a:cubicBezTo>
                    <a:pt x="10712" y="1908"/>
                    <a:pt x="12330" y="1315"/>
                    <a:pt x="14298" y="1315"/>
                  </a:cubicBezTo>
                  <a:cubicBezTo>
                    <a:pt x="16265" y="1315"/>
                    <a:pt x="17840" y="1908"/>
                    <a:pt x="17840" y="2630"/>
                  </a:cubicBezTo>
                  <a:cubicBezTo>
                    <a:pt x="17840" y="12444"/>
                    <a:pt x="17840" y="12444"/>
                    <a:pt x="17840" y="12444"/>
                  </a:cubicBezTo>
                  <a:cubicBezTo>
                    <a:pt x="17840" y="14256"/>
                    <a:pt x="15041" y="15170"/>
                    <a:pt x="14823" y="15250"/>
                  </a:cubicBezTo>
                  <a:cubicBezTo>
                    <a:pt x="525" y="20478"/>
                    <a:pt x="525" y="20478"/>
                    <a:pt x="525" y="20478"/>
                  </a:cubicBezTo>
                  <a:cubicBezTo>
                    <a:pt x="-175" y="20734"/>
                    <a:pt x="-175" y="21151"/>
                    <a:pt x="525" y="21408"/>
                  </a:cubicBezTo>
                  <a:cubicBezTo>
                    <a:pt x="874" y="21536"/>
                    <a:pt x="1355" y="21600"/>
                    <a:pt x="1793" y="21600"/>
                  </a:cubicBezTo>
                  <a:cubicBezTo>
                    <a:pt x="2274" y="21600"/>
                    <a:pt x="2711" y="21536"/>
                    <a:pt x="3061" y="21408"/>
                  </a:cubicBezTo>
                  <a:cubicBezTo>
                    <a:pt x="17227" y="16212"/>
                    <a:pt x="17227" y="16212"/>
                    <a:pt x="17227" y="16212"/>
                  </a:cubicBezTo>
                  <a:cubicBezTo>
                    <a:pt x="17402" y="16148"/>
                    <a:pt x="21425" y="14881"/>
                    <a:pt x="21425" y="12444"/>
                  </a:cubicBezTo>
                  <a:cubicBezTo>
                    <a:pt x="21425" y="2630"/>
                    <a:pt x="21425" y="2630"/>
                    <a:pt x="21425" y="2630"/>
                  </a:cubicBezTo>
                  <a:cubicBezTo>
                    <a:pt x="21425" y="1187"/>
                    <a:pt x="18233" y="0"/>
                    <a:pt x="14298" y="0"/>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20" name="Shape"/>
            <p:cNvSpPr/>
            <p:nvPr/>
          </p:nvSpPr>
          <p:spPr>
            <a:xfrm>
              <a:off x="888999" y="1332369"/>
              <a:ext cx="443369" cy="147038"/>
            </a:xfrm>
            <a:custGeom>
              <a:avLst/>
              <a:gdLst/>
              <a:ahLst/>
              <a:cxnLst>
                <a:cxn ang="0">
                  <a:pos x="wd2" y="hd2"/>
                </a:cxn>
                <a:cxn ang="5400000">
                  <a:pos x="wd2" y="hd2"/>
                </a:cxn>
                <a:cxn ang="10800000">
                  <a:pos x="wd2" y="hd2"/>
                </a:cxn>
                <a:cxn ang="16200000">
                  <a:pos x="wd2" y="hd2"/>
                </a:cxn>
              </a:cxnLst>
              <a:rect l="0" t="0" r="r" b="b"/>
              <a:pathLst>
                <a:path w="21600" h="21600" extrusionOk="0">
                  <a:moveTo>
                    <a:pt x="20393" y="0"/>
                  </a:moveTo>
                  <a:cubicBezTo>
                    <a:pt x="1207" y="0"/>
                    <a:pt x="1207" y="0"/>
                    <a:pt x="1207" y="0"/>
                  </a:cubicBezTo>
                  <a:cubicBezTo>
                    <a:pt x="530" y="0"/>
                    <a:pt x="0" y="1587"/>
                    <a:pt x="0" y="3615"/>
                  </a:cubicBezTo>
                  <a:cubicBezTo>
                    <a:pt x="0" y="17985"/>
                    <a:pt x="0" y="17985"/>
                    <a:pt x="0" y="17985"/>
                  </a:cubicBezTo>
                  <a:cubicBezTo>
                    <a:pt x="0" y="20013"/>
                    <a:pt x="530" y="21600"/>
                    <a:pt x="1207" y="21600"/>
                  </a:cubicBezTo>
                  <a:cubicBezTo>
                    <a:pt x="1854" y="21600"/>
                    <a:pt x="2384" y="20013"/>
                    <a:pt x="2384" y="17985"/>
                  </a:cubicBezTo>
                  <a:cubicBezTo>
                    <a:pt x="2384" y="7229"/>
                    <a:pt x="2384" y="7229"/>
                    <a:pt x="2384" y="7229"/>
                  </a:cubicBezTo>
                  <a:cubicBezTo>
                    <a:pt x="19216" y="7229"/>
                    <a:pt x="19216" y="7229"/>
                    <a:pt x="19216" y="7229"/>
                  </a:cubicBezTo>
                  <a:cubicBezTo>
                    <a:pt x="19216" y="17985"/>
                    <a:pt x="19216" y="17985"/>
                    <a:pt x="19216" y="17985"/>
                  </a:cubicBezTo>
                  <a:cubicBezTo>
                    <a:pt x="19216" y="20013"/>
                    <a:pt x="19746" y="21600"/>
                    <a:pt x="20393" y="21600"/>
                  </a:cubicBezTo>
                  <a:cubicBezTo>
                    <a:pt x="21070" y="21600"/>
                    <a:pt x="21600" y="20013"/>
                    <a:pt x="21600" y="17985"/>
                  </a:cubicBezTo>
                  <a:cubicBezTo>
                    <a:pt x="21600" y="3615"/>
                    <a:pt x="21600" y="3615"/>
                    <a:pt x="21600" y="3615"/>
                  </a:cubicBezTo>
                  <a:cubicBezTo>
                    <a:pt x="21600" y="1587"/>
                    <a:pt x="21070" y="0"/>
                    <a:pt x="20393" y="0"/>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21" name="Shape"/>
            <p:cNvSpPr/>
            <p:nvPr/>
          </p:nvSpPr>
          <p:spPr>
            <a:xfrm>
              <a:off x="937193" y="107306"/>
              <a:ext cx="138869" cy="139263"/>
            </a:xfrm>
            <a:custGeom>
              <a:avLst/>
              <a:gdLst/>
              <a:ahLst/>
              <a:cxnLst>
                <a:cxn ang="0">
                  <a:pos x="wd2" y="hd2"/>
                </a:cxn>
                <a:cxn ang="5400000">
                  <a:pos x="wd2" y="hd2"/>
                </a:cxn>
                <a:cxn ang="10800000">
                  <a:pos x="wd2" y="hd2"/>
                </a:cxn>
                <a:cxn ang="16200000">
                  <a:pos x="wd2" y="hd2"/>
                </a:cxn>
              </a:cxnLst>
              <a:rect l="0" t="0" r="r" b="b"/>
              <a:pathLst>
                <a:path w="20719" h="21107" extrusionOk="0">
                  <a:moveTo>
                    <a:pt x="2439" y="7195"/>
                  </a:moveTo>
                  <a:cubicBezTo>
                    <a:pt x="7569" y="9117"/>
                    <a:pt x="11799" y="13327"/>
                    <a:pt x="13599" y="18636"/>
                  </a:cubicBezTo>
                  <a:cubicBezTo>
                    <a:pt x="14139" y="20100"/>
                    <a:pt x="15579" y="21107"/>
                    <a:pt x="17019" y="21107"/>
                  </a:cubicBezTo>
                  <a:cubicBezTo>
                    <a:pt x="17469" y="21107"/>
                    <a:pt x="17919" y="21015"/>
                    <a:pt x="18279" y="20924"/>
                  </a:cubicBezTo>
                  <a:cubicBezTo>
                    <a:pt x="20169" y="20192"/>
                    <a:pt x="21159" y="18087"/>
                    <a:pt x="20529" y="16073"/>
                  </a:cubicBezTo>
                  <a:cubicBezTo>
                    <a:pt x="17919" y="8660"/>
                    <a:pt x="12249" y="2802"/>
                    <a:pt x="4869" y="239"/>
                  </a:cubicBezTo>
                  <a:cubicBezTo>
                    <a:pt x="2979" y="-493"/>
                    <a:pt x="909" y="514"/>
                    <a:pt x="189" y="2436"/>
                  </a:cubicBezTo>
                  <a:cubicBezTo>
                    <a:pt x="-441" y="4449"/>
                    <a:pt x="549" y="6554"/>
                    <a:pt x="2439" y="7195"/>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grpSp>
      <p:sp>
        <p:nvSpPr>
          <p:cNvPr id="623" name="This company has been running for years and you might not know it. This company has been running for years and you might not know it."/>
          <p:cNvSpPr txBox="1"/>
          <p:nvPr/>
        </p:nvSpPr>
        <p:spPr>
          <a:xfrm>
            <a:off x="1430573" y="9010446"/>
            <a:ext cx="6595820" cy="2312169"/>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gn="just">
              <a:lnSpc>
                <a:spcPct val="150000"/>
              </a:lnSpc>
              <a:defRPr sz="2400"/>
            </a:lvl1pPr>
          </a:lstStyle>
          <a:p>
            <a:pPr algn="l"/>
            <a:r>
              <a:rPr lang="en-US" sz="3200">
                <a:latin typeface="Times New Roman" panose="02020603050405020304" pitchFamily="18" charset="0"/>
                <a:cs typeface="Times New Roman" panose="02020603050405020304" pitchFamily="18" charset="0"/>
              </a:rPr>
              <a:t>Phải ứng dụng được cho đời sống, lợi ích cụ thể của app đối với con người và xã hội</a:t>
            </a:r>
            <a:endParaRPr lang="vi-VN" sz="3200">
              <a:latin typeface="Times New Roman" panose="02020603050405020304" pitchFamily="18" charset="0"/>
              <a:cs typeface="Times New Roman" panose="02020603050405020304" pitchFamily="18" charset="0"/>
            </a:endParaRPr>
          </a:p>
        </p:txBody>
      </p:sp>
      <p:sp>
        <p:nvSpPr>
          <p:cNvPr id="624" name="Line"/>
          <p:cNvSpPr/>
          <p:nvPr/>
        </p:nvSpPr>
        <p:spPr>
          <a:xfrm>
            <a:off x="1656908" y="7517848"/>
            <a:ext cx="4396798" cy="1"/>
          </a:xfrm>
          <a:prstGeom prst="line">
            <a:avLst/>
          </a:prstGeom>
          <a:ln w="76200">
            <a:solidFill>
              <a:srgbClr val="604A7B"/>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sp>
        <p:nvSpPr>
          <p:cNvPr id="625" name="1…"/>
          <p:cNvSpPr txBox="1"/>
          <p:nvPr/>
        </p:nvSpPr>
        <p:spPr>
          <a:xfrm>
            <a:off x="1709972" y="1974649"/>
            <a:ext cx="4343730" cy="166199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p>
            <a:pPr>
              <a:defRPr sz="4800"/>
            </a:pPr>
            <a:r>
              <a:rPr dirty="0">
                <a:latin typeface="Times New Roman" panose="02020603050405020304" pitchFamily="18" charset="0"/>
                <a:cs typeface="Times New Roman" panose="02020603050405020304" pitchFamily="18" charset="0"/>
              </a:rPr>
              <a:t>1</a:t>
            </a:r>
          </a:p>
          <a:p>
            <a:pPr>
              <a:defRPr sz="4800"/>
            </a:pPr>
            <a:r>
              <a:rPr lang="en-US">
                <a:latin typeface="Times New Roman" panose="02020603050405020304" pitchFamily="18" charset="0"/>
                <a:cs typeface="Times New Roman" panose="02020603050405020304" pitchFamily="18" charset="0"/>
              </a:rPr>
              <a:t>Xây dựng</a:t>
            </a:r>
            <a:endParaRPr dirty="0">
              <a:latin typeface="Times New Roman" panose="02020603050405020304" pitchFamily="18" charset="0"/>
              <a:cs typeface="Times New Roman" panose="02020603050405020304" pitchFamily="18" charset="0"/>
            </a:endParaRPr>
          </a:p>
        </p:txBody>
      </p:sp>
      <p:sp>
        <p:nvSpPr>
          <p:cNvPr id="626" name="This company has been running for years and you might not know it. This company has been running for years and you might not know it."/>
          <p:cNvSpPr txBox="1"/>
          <p:nvPr/>
        </p:nvSpPr>
        <p:spPr>
          <a:xfrm>
            <a:off x="1430573" y="3513168"/>
            <a:ext cx="6595820" cy="2578076"/>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gn="just">
              <a:lnSpc>
                <a:spcPct val="150000"/>
              </a:lnSpc>
              <a:defRPr sz="2400"/>
            </a:lvl1pPr>
          </a:lstStyle>
          <a:p>
            <a:pPr algn="l"/>
            <a:r>
              <a:rPr lang="en-US" sz="3600">
                <a:latin typeface="Times New Roman" panose="02020603050405020304" pitchFamily="18" charset="0"/>
                <a:cs typeface="Times New Roman" panose="02020603050405020304" pitchFamily="18" charset="0"/>
              </a:rPr>
              <a:t>Tạo được ứng dụng nhận diện được biển báo giao thông, tiện lợi, dễ dàng sử dụng.</a:t>
            </a:r>
            <a:endParaRPr sz="3600" dirty="0">
              <a:latin typeface="Times New Roman" panose="02020603050405020304" pitchFamily="18" charset="0"/>
              <a:cs typeface="Times New Roman" panose="02020603050405020304" pitchFamily="18" charset="0"/>
            </a:endParaRPr>
          </a:p>
        </p:txBody>
      </p:sp>
      <p:sp>
        <p:nvSpPr>
          <p:cNvPr id="627" name="Line"/>
          <p:cNvSpPr/>
          <p:nvPr/>
        </p:nvSpPr>
        <p:spPr>
          <a:xfrm>
            <a:off x="1656908" y="2020570"/>
            <a:ext cx="4396798" cy="1"/>
          </a:xfrm>
          <a:prstGeom prst="line">
            <a:avLst/>
          </a:prstGeom>
          <a:ln w="76200">
            <a:solidFill>
              <a:srgbClr val="604A7B"/>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sp>
        <p:nvSpPr>
          <p:cNvPr id="628" name="2…"/>
          <p:cNvSpPr txBox="1"/>
          <p:nvPr/>
        </p:nvSpPr>
        <p:spPr>
          <a:xfrm>
            <a:off x="9152172" y="1974649"/>
            <a:ext cx="4343731" cy="166199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p>
            <a:pPr>
              <a:defRPr sz="4800"/>
            </a:pPr>
            <a:r>
              <a:rPr dirty="0">
                <a:latin typeface="Times New Roman" panose="02020603050405020304" pitchFamily="18" charset="0"/>
                <a:cs typeface="Times New Roman" panose="02020603050405020304" pitchFamily="18" charset="0"/>
              </a:rPr>
              <a:t>2</a:t>
            </a:r>
          </a:p>
          <a:p>
            <a:pPr>
              <a:defRPr sz="4800"/>
            </a:pPr>
            <a:r>
              <a:rPr lang="en-US">
                <a:latin typeface="Times New Roman" panose="02020603050405020304" pitchFamily="18" charset="0"/>
                <a:cs typeface="Times New Roman" panose="02020603050405020304" pitchFamily="18" charset="0"/>
              </a:rPr>
              <a:t>An Toàn</a:t>
            </a:r>
            <a:endParaRPr dirty="0">
              <a:latin typeface="Times New Roman" panose="02020603050405020304" pitchFamily="18" charset="0"/>
              <a:cs typeface="Times New Roman" panose="02020603050405020304" pitchFamily="18" charset="0"/>
            </a:endParaRPr>
          </a:p>
        </p:txBody>
      </p:sp>
      <p:sp>
        <p:nvSpPr>
          <p:cNvPr id="629" name="This company has been running for years and you might not know it. This company has been running for years and you might not know it."/>
          <p:cNvSpPr txBox="1"/>
          <p:nvPr/>
        </p:nvSpPr>
        <p:spPr>
          <a:xfrm>
            <a:off x="8872773" y="3513168"/>
            <a:ext cx="6595820" cy="3409073"/>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gn="just">
              <a:lnSpc>
                <a:spcPct val="150000"/>
              </a:lnSpc>
              <a:defRPr sz="2400"/>
            </a:lvl1pPr>
          </a:lstStyle>
          <a:p>
            <a:r>
              <a:rPr lang="en-US" sz="3600">
                <a:latin typeface="Times New Roman" panose="02020603050405020304" pitchFamily="18" charset="0"/>
                <a:cs typeface="Times New Roman" panose="02020603050405020304" pitchFamily="18" charset="0"/>
              </a:rPr>
              <a:t>Ứng dụng phải chính xác tránh để người sử dụng hiểu sai về biển báo và gây nguy hiểm cho người sử dụng</a:t>
            </a:r>
            <a:endParaRPr sz="3600" dirty="0">
              <a:latin typeface="Times New Roman" panose="02020603050405020304" pitchFamily="18" charset="0"/>
              <a:cs typeface="Times New Roman" panose="02020603050405020304" pitchFamily="18" charset="0"/>
            </a:endParaRPr>
          </a:p>
        </p:txBody>
      </p:sp>
      <p:sp>
        <p:nvSpPr>
          <p:cNvPr id="630" name="Line"/>
          <p:cNvSpPr/>
          <p:nvPr/>
        </p:nvSpPr>
        <p:spPr>
          <a:xfrm>
            <a:off x="9099108" y="2020570"/>
            <a:ext cx="4396799" cy="1"/>
          </a:xfrm>
          <a:prstGeom prst="line">
            <a:avLst/>
          </a:prstGeom>
          <a:ln w="76200">
            <a:solidFill>
              <a:srgbClr val="604A7B"/>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sp>
        <p:nvSpPr>
          <p:cNvPr id="631" name="4…"/>
          <p:cNvSpPr txBox="1"/>
          <p:nvPr/>
        </p:nvSpPr>
        <p:spPr>
          <a:xfrm>
            <a:off x="9152172" y="7472878"/>
            <a:ext cx="4343731" cy="166199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p>
            <a:pPr>
              <a:defRPr sz="4800"/>
            </a:pPr>
            <a:r>
              <a:rPr dirty="0">
                <a:latin typeface="Times New Roman" panose="02020603050405020304" pitchFamily="18" charset="0"/>
                <a:cs typeface="Times New Roman" panose="02020603050405020304" pitchFamily="18" charset="0"/>
              </a:rPr>
              <a:t>4</a:t>
            </a:r>
          </a:p>
          <a:p>
            <a:pPr>
              <a:defRPr sz="4800"/>
            </a:pPr>
            <a:r>
              <a:rPr lang="en-US" dirty="0" err="1">
                <a:latin typeface="Times New Roman" panose="02020603050405020304" pitchFamily="18" charset="0"/>
                <a:cs typeface="Times New Roman" panose="02020603050405020304" pitchFamily="18" charset="0"/>
              </a:rPr>
              <a:t>Tuân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luật</a:t>
            </a:r>
            <a:endParaRPr lang="en-US" dirty="0">
              <a:latin typeface="Times New Roman" panose="02020603050405020304" pitchFamily="18" charset="0"/>
              <a:cs typeface="Times New Roman" panose="02020603050405020304" pitchFamily="18" charset="0"/>
            </a:endParaRPr>
          </a:p>
        </p:txBody>
      </p:sp>
      <p:sp>
        <p:nvSpPr>
          <p:cNvPr id="632" name="This company has been running for years and you might not know it. This company has been running for years and you might not know it."/>
          <p:cNvSpPr txBox="1"/>
          <p:nvPr/>
        </p:nvSpPr>
        <p:spPr>
          <a:xfrm>
            <a:off x="8872773" y="9011394"/>
            <a:ext cx="6595820" cy="2312169"/>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gn="just">
              <a:lnSpc>
                <a:spcPct val="150000"/>
              </a:lnSpc>
              <a:defRPr sz="2400"/>
            </a:lvl1pPr>
          </a:lstStyle>
          <a:p>
            <a:pPr algn="l"/>
            <a:r>
              <a:rPr lang="vi-VN" sz="3200">
                <a:latin typeface="Times New Roman" panose="02020603050405020304" pitchFamily="18" charset="0"/>
                <a:cs typeface="Times New Roman" panose="02020603050405020304" pitchFamily="18" charset="0"/>
              </a:rPr>
              <a:t>Giúp người dung khi tham gia giao thông đảm bảo tuân thủ luật An toàn giao thông.</a:t>
            </a:r>
            <a:endParaRPr lang="vi-VN" sz="3200" dirty="0">
              <a:latin typeface="Times New Roman" panose="02020603050405020304" pitchFamily="18" charset="0"/>
              <a:cs typeface="Times New Roman" panose="02020603050405020304" pitchFamily="18" charset="0"/>
            </a:endParaRPr>
          </a:p>
        </p:txBody>
      </p:sp>
      <p:sp>
        <p:nvSpPr>
          <p:cNvPr id="633" name="Line"/>
          <p:cNvSpPr/>
          <p:nvPr/>
        </p:nvSpPr>
        <p:spPr>
          <a:xfrm>
            <a:off x="9099108" y="7518797"/>
            <a:ext cx="4396799" cy="1"/>
          </a:xfrm>
          <a:prstGeom prst="line">
            <a:avLst/>
          </a:prstGeom>
          <a:ln w="76200">
            <a:solidFill>
              <a:srgbClr val="604A7B"/>
            </a:solidFill>
            <a:miter lim="400000"/>
          </a:ln>
        </p:spPr>
        <p:txBody>
          <a:bodyPr lIns="0" tIns="0" rIns="0" bIns="0"/>
          <a:lstStyle/>
          <a:p>
            <a:pPr defTabSz="457200">
              <a:defRPr sz="1200">
                <a:solidFill>
                  <a:srgbClr val="000000"/>
                </a:solidFill>
              </a:defRPr>
            </a:pPr>
            <a:endParaRPr>
              <a:latin typeface="#9Slide01 Tieu de ngan" panose="00000800000000000000" pitchFamily="2" charset="0"/>
            </a:endParaRPr>
          </a:p>
        </p:txBody>
      </p:sp>
      <p:sp>
        <p:nvSpPr>
          <p:cNvPr id="635" name="This company has been running for years and you might not know it. This company has been running for years and you might not know it."/>
          <p:cNvSpPr txBox="1"/>
          <p:nvPr/>
        </p:nvSpPr>
        <p:spPr>
          <a:xfrm>
            <a:off x="16321326" y="9011394"/>
            <a:ext cx="6598225" cy="681403"/>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lgn="just">
              <a:lnSpc>
                <a:spcPct val="150000"/>
              </a:lnSpc>
              <a:defRPr sz="2400"/>
            </a:lvl1pPr>
          </a:lstStyle>
          <a:p>
            <a:endParaRPr dirty="0">
              <a:latin typeface="#9Slide01 Tieu de ngan" panose="00000800000000000000" pitchFamily="2" charset="0"/>
            </a:endParaRPr>
          </a:p>
        </p:txBody>
      </p:sp>
      <p:grpSp>
        <p:nvGrpSpPr>
          <p:cNvPr id="657" name="Group"/>
          <p:cNvGrpSpPr/>
          <p:nvPr/>
        </p:nvGrpSpPr>
        <p:grpSpPr>
          <a:xfrm>
            <a:off x="14137272" y="7459597"/>
            <a:ext cx="1480538" cy="1479403"/>
            <a:chOff x="0" y="0"/>
            <a:chExt cx="1480536" cy="1479402"/>
          </a:xfrm>
        </p:grpSpPr>
        <p:sp>
          <p:nvSpPr>
            <p:cNvPr id="637" name="Shape"/>
            <p:cNvSpPr/>
            <p:nvPr/>
          </p:nvSpPr>
          <p:spPr>
            <a:xfrm>
              <a:off x="888967" y="1185050"/>
              <a:ext cx="196888" cy="179430"/>
            </a:xfrm>
            <a:custGeom>
              <a:avLst/>
              <a:gdLst/>
              <a:ahLst/>
              <a:cxnLst>
                <a:cxn ang="0">
                  <a:pos x="wd2" y="hd2"/>
                </a:cxn>
                <a:cxn ang="5400000">
                  <a:pos x="wd2" y="hd2"/>
                </a:cxn>
                <a:cxn ang="10800000">
                  <a:pos x="wd2" y="hd2"/>
                </a:cxn>
                <a:cxn ang="16200000">
                  <a:pos x="wd2" y="hd2"/>
                </a:cxn>
              </a:cxnLst>
              <a:rect l="0" t="0" r="r" b="b"/>
              <a:pathLst>
                <a:path w="21124" h="20894" extrusionOk="0">
                  <a:moveTo>
                    <a:pt x="20973" y="7553"/>
                  </a:moveTo>
                  <a:cubicBezTo>
                    <a:pt x="20585" y="6424"/>
                    <a:pt x="19615" y="5647"/>
                    <a:pt x="18451" y="5647"/>
                  </a:cubicBezTo>
                  <a:cubicBezTo>
                    <a:pt x="14829" y="5647"/>
                    <a:pt x="14829" y="5647"/>
                    <a:pt x="14829" y="5647"/>
                  </a:cubicBezTo>
                  <a:cubicBezTo>
                    <a:pt x="12954" y="1482"/>
                    <a:pt x="12954" y="1482"/>
                    <a:pt x="12954" y="1482"/>
                  </a:cubicBezTo>
                  <a:cubicBezTo>
                    <a:pt x="12048" y="-494"/>
                    <a:pt x="9074" y="-494"/>
                    <a:pt x="8168" y="1482"/>
                  </a:cubicBezTo>
                  <a:cubicBezTo>
                    <a:pt x="6293" y="5647"/>
                    <a:pt x="6293" y="5647"/>
                    <a:pt x="6293" y="5647"/>
                  </a:cubicBezTo>
                  <a:cubicBezTo>
                    <a:pt x="2671" y="5647"/>
                    <a:pt x="2671" y="5647"/>
                    <a:pt x="2671" y="5647"/>
                  </a:cubicBezTo>
                  <a:cubicBezTo>
                    <a:pt x="1507" y="5647"/>
                    <a:pt x="472" y="6424"/>
                    <a:pt x="149" y="7624"/>
                  </a:cubicBezTo>
                  <a:cubicBezTo>
                    <a:pt x="-239" y="8824"/>
                    <a:pt x="149" y="10094"/>
                    <a:pt x="1119" y="10871"/>
                  </a:cubicBezTo>
                  <a:cubicBezTo>
                    <a:pt x="4094" y="13271"/>
                    <a:pt x="4094" y="13271"/>
                    <a:pt x="4094" y="13271"/>
                  </a:cubicBezTo>
                  <a:cubicBezTo>
                    <a:pt x="2865" y="17012"/>
                    <a:pt x="2865" y="17012"/>
                    <a:pt x="2865" y="17012"/>
                  </a:cubicBezTo>
                  <a:cubicBezTo>
                    <a:pt x="2542" y="18141"/>
                    <a:pt x="2801" y="19341"/>
                    <a:pt x="3577" y="20118"/>
                  </a:cubicBezTo>
                  <a:cubicBezTo>
                    <a:pt x="4029" y="20612"/>
                    <a:pt x="4676" y="20894"/>
                    <a:pt x="5323" y="20894"/>
                  </a:cubicBezTo>
                  <a:cubicBezTo>
                    <a:pt x="5711" y="20894"/>
                    <a:pt x="6099" y="20824"/>
                    <a:pt x="6422" y="20612"/>
                  </a:cubicBezTo>
                  <a:cubicBezTo>
                    <a:pt x="10690" y="18565"/>
                    <a:pt x="10690" y="18565"/>
                    <a:pt x="10690" y="18565"/>
                  </a:cubicBezTo>
                  <a:cubicBezTo>
                    <a:pt x="14829" y="20612"/>
                    <a:pt x="14829" y="20612"/>
                    <a:pt x="14829" y="20612"/>
                  </a:cubicBezTo>
                  <a:cubicBezTo>
                    <a:pt x="15799" y="21106"/>
                    <a:pt x="16899" y="20894"/>
                    <a:pt x="17675" y="20118"/>
                  </a:cubicBezTo>
                  <a:cubicBezTo>
                    <a:pt x="18451" y="19341"/>
                    <a:pt x="18710" y="18141"/>
                    <a:pt x="18386" y="17082"/>
                  </a:cubicBezTo>
                  <a:cubicBezTo>
                    <a:pt x="17222" y="13341"/>
                    <a:pt x="17222" y="13341"/>
                    <a:pt x="17222" y="13341"/>
                  </a:cubicBezTo>
                  <a:cubicBezTo>
                    <a:pt x="20132" y="10730"/>
                    <a:pt x="20132" y="10730"/>
                    <a:pt x="20132" y="10730"/>
                  </a:cubicBezTo>
                  <a:cubicBezTo>
                    <a:pt x="20973" y="10024"/>
                    <a:pt x="21361" y="8682"/>
                    <a:pt x="20973" y="7553"/>
                  </a:cubicBezTo>
                  <a:close/>
                  <a:moveTo>
                    <a:pt x="11531" y="12706"/>
                  </a:moveTo>
                  <a:cubicBezTo>
                    <a:pt x="11208" y="12565"/>
                    <a:pt x="10949" y="12565"/>
                    <a:pt x="10690" y="12565"/>
                  </a:cubicBezTo>
                  <a:cubicBezTo>
                    <a:pt x="10367" y="12565"/>
                    <a:pt x="10108" y="12565"/>
                    <a:pt x="9850" y="12706"/>
                  </a:cubicBezTo>
                  <a:cubicBezTo>
                    <a:pt x="9979" y="12000"/>
                    <a:pt x="9850" y="11365"/>
                    <a:pt x="9591" y="10800"/>
                  </a:cubicBezTo>
                  <a:cubicBezTo>
                    <a:pt x="9850" y="10518"/>
                    <a:pt x="10108" y="10165"/>
                    <a:pt x="10302" y="9812"/>
                  </a:cubicBezTo>
                  <a:cubicBezTo>
                    <a:pt x="10561" y="9177"/>
                    <a:pt x="10561" y="9177"/>
                    <a:pt x="10561" y="9177"/>
                  </a:cubicBezTo>
                  <a:cubicBezTo>
                    <a:pt x="10820" y="9812"/>
                    <a:pt x="10820" y="9812"/>
                    <a:pt x="10820" y="9812"/>
                  </a:cubicBezTo>
                  <a:cubicBezTo>
                    <a:pt x="11078" y="10306"/>
                    <a:pt x="11402" y="10730"/>
                    <a:pt x="11790" y="11012"/>
                  </a:cubicBezTo>
                  <a:cubicBezTo>
                    <a:pt x="11531" y="11506"/>
                    <a:pt x="11466" y="12071"/>
                    <a:pt x="11531" y="12706"/>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38" name="Shape"/>
            <p:cNvSpPr/>
            <p:nvPr/>
          </p:nvSpPr>
          <p:spPr>
            <a:xfrm>
              <a:off x="346099" y="1085799"/>
              <a:ext cx="789469" cy="4976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741"/>
                    <a:pt x="21302" y="0"/>
                    <a:pt x="20922" y="0"/>
                  </a:cubicBezTo>
                  <a:cubicBezTo>
                    <a:pt x="678" y="0"/>
                    <a:pt x="678" y="0"/>
                    <a:pt x="678" y="0"/>
                  </a:cubicBezTo>
                  <a:cubicBezTo>
                    <a:pt x="298" y="0"/>
                    <a:pt x="0" y="4741"/>
                    <a:pt x="0" y="10800"/>
                  </a:cubicBezTo>
                  <a:cubicBezTo>
                    <a:pt x="0" y="16859"/>
                    <a:pt x="298" y="21600"/>
                    <a:pt x="678" y="21600"/>
                  </a:cubicBezTo>
                  <a:cubicBezTo>
                    <a:pt x="20922" y="21600"/>
                    <a:pt x="20922" y="21600"/>
                    <a:pt x="20922" y="21600"/>
                  </a:cubicBezTo>
                  <a:cubicBezTo>
                    <a:pt x="21302" y="21600"/>
                    <a:pt x="21600" y="16859"/>
                    <a:pt x="21600" y="10800"/>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39" name="Shape"/>
            <p:cNvSpPr/>
            <p:nvPr/>
          </p:nvSpPr>
          <p:spPr>
            <a:xfrm>
              <a:off x="936502" y="592665"/>
              <a:ext cx="296335" cy="196803"/>
            </a:xfrm>
            <a:custGeom>
              <a:avLst/>
              <a:gdLst/>
              <a:ahLst/>
              <a:cxnLst>
                <a:cxn ang="0">
                  <a:pos x="wd2" y="hd2"/>
                </a:cxn>
                <a:cxn ang="5400000">
                  <a:pos x="wd2" y="hd2"/>
                </a:cxn>
                <a:cxn ang="10800000">
                  <a:pos x="wd2" y="hd2"/>
                </a:cxn>
                <a:cxn ang="16200000">
                  <a:pos x="wd2" y="hd2"/>
                </a:cxn>
              </a:cxnLst>
              <a:rect l="0" t="0" r="r" b="b"/>
              <a:pathLst>
                <a:path w="21600" h="21600" extrusionOk="0">
                  <a:moveTo>
                    <a:pt x="21600" y="18892"/>
                  </a:moveTo>
                  <a:cubicBezTo>
                    <a:pt x="21600" y="2708"/>
                    <a:pt x="21600" y="2708"/>
                    <a:pt x="21600" y="2708"/>
                  </a:cubicBezTo>
                  <a:cubicBezTo>
                    <a:pt x="21600" y="1189"/>
                    <a:pt x="20807" y="0"/>
                    <a:pt x="19793" y="0"/>
                  </a:cubicBezTo>
                  <a:cubicBezTo>
                    <a:pt x="1807" y="0"/>
                    <a:pt x="1807" y="0"/>
                    <a:pt x="1807" y="0"/>
                  </a:cubicBezTo>
                  <a:cubicBezTo>
                    <a:pt x="838" y="0"/>
                    <a:pt x="0" y="1189"/>
                    <a:pt x="0" y="2708"/>
                  </a:cubicBezTo>
                  <a:cubicBezTo>
                    <a:pt x="0" y="18892"/>
                    <a:pt x="0" y="18892"/>
                    <a:pt x="0" y="18892"/>
                  </a:cubicBezTo>
                  <a:cubicBezTo>
                    <a:pt x="0" y="20345"/>
                    <a:pt x="838" y="21600"/>
                    <a:pt x="1807" y="21600"/>
                  </a:cubicBezTo>
                  <a:cubicBezTo>
                    <a:pt x="19793" y="21600"/>
                    <a:pt x="19793" y="21600"/>
                    <a:pt x="19793" y="21600"/>
                  </a:cubicBezTo>
                  <a:cubicBezTo>
                    <a:pt x="20807" y="21600"/>
                    <a:pt x="21600" y="20345"/>
                    <a:pt x="21600" y="18892"/>
                  </a:cubicBezTo>
                  <a:close/>
                  <a:moveTo>
                    <a:pt x="17985" y="16183"/>
                  </a:moveTo>
                  <a:cubicBezTo>
                    <a:pt x="3615" y="16183"/>
                    <a:pt x="3615" y="16183"/>
                    <a:pt x="3615" y="16183"/>
                  </a:cubicBezTo>
                  <a:cubicBezTo>
                    <a:pt x="3615" y="5417"/>
                    <a:pt x="3615" y="5417"/>
                    <a:pt x="3615" y="5417"/>
                  </a:cubicBezTo>
                  <a:cubicBezTo>
                    <a:pt x="17985" y="5417"/>
                    <a:pt x="17985" y="5417"/>
                    <a:pt x="17985" y="5417"/>
                  </a:cubicBezTo>
                  <a:lnTo>
                    <a:pt x="17985" y="16183"/>
                  </a:ln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0" name="Shape"/>
            <p:cNvSpPr/>
            <p:nvPr/>
          </p:nvSpPr>
          <p:spPr>
            <a:xfrm>
              <a:off x="1129" y="1036033"/>
              <a:ext cx="1479408" cy="443370"/>
            </a:xfrm>
            <a:custGeom>
              <a:avLst/>
              <a:gdLst/>
              <a:ahLst/>
              <a:cxnLst>
                <a:cxn ang="0">
                  <a:pos x="wd2" y="hd2"/>
                </a:cxn>
                <a:cxn ang="5400000">
                  <a:pos x="wd2" y="hd2"/>
                </a:cxn>
                <a:cxn ang="10800000">
                  <a:pos x="wd2" y="hd2"/>
                </a:cxn>
                <a:cxn ang="16200000">
                  <a:pos x="wd2" y="hd2"/>
                </a:cxn>
              </a:cxnLst>
              <a:rect l="0" t="0" r="r" b="b"/>
              <a:pathLst>
                <a:path w="21567" h="21600" extrusionOk="0">
                  <a:moveTo>
                    <a:pt x="20183" y="9593"/>
                  </a:moveTo>
                  <a:cubicBezTo>
                    <a:pt x="21522" y="1795"/>
                    <a:pt x="21522" y="1795"/>
                    <a:pt x="21522" y="1795"/>
                  </a:cubicBezTo>
                  <a:cubicBezTo>
                    <a:pt x="21584" y="1413"/>
                    <a:pt x="21584" y="942"/>
                    <a:pt x="21514" y="589"/>
                  </a:cubicBezTo>
                  <a:cubicBezTo>
                    <a:pt x="21452" y="206"/>
                    <a:pt x="21337" y="0"/>
                    <a:pt x="21205" y="0"/>
                  </a:cubicBezTo>
                  <a:cubicBezTo>
                    <a:pt x="17611" y="0"/>
                    <a:pt x="17611" y="0"/>
                    <a:pt x="17611" y="0"/>
                  </a:cubicBezTo>
                  <a:cubicBezTo>
                    <a:pt x="17417" y="0"/>
                    <a:pt x="17250" y="530"/>
                    <a:pt x="17250" y="1177"/>
                  </a:cubicBezTo>
                  <a:cubicBezTo>
                    <a:pt x="17250" y="19187"/>
                    <a:pt x="17250" y="19187"/>
                    <a:pt x="17250" y="19187"/>
                  </a:cubicBezTo>
                  <a:cubicBezTo>
                    <a:pt x="4318" y="19187"/>
                    <a:pt x="4318" y="19187"/>
                    <a:pt x="4318" y="19187"/>
                  </a:cubicBezTo>
                  <a:cubicBezTo>
                    <a:pt x="4318" y="1177"/>
                    <a:pt x="4318" y="1177"/>
                    <a:pt x="4318" y="1177"/>
                  </a:cubicBezTo>
                  <a:cubicBezTo>
                    <a:pt x="4318" y="530"/>
                    <a:pt x="4151" y="0"/>
                    <a:pt x="3957" y="0"/>
                  </a:cubicBezTo>
                  <a:cubicBezTo>
                    <a:pt x="363" y="0"/>
                    <a:pt x="363" y="0"/>
                    <a:pt x="363" y="0"/>
                  </a:cubicBezTo>
                  <a:cubicBezTo>
                    <a:pt x="231" y="0"/>
                    <a:pt x="116" y="206"/>
                    <a:pt x="54" y="589"/>
                  </a:cubicBezTo>
                  <a:cubicBezTo>
                    <a:pt x="-16" y="942"/>
                    <a:pt x="-16" y="1413"/>
                    <a:pt x="46" y="1795"/>
                  </a:cubicBezTo>
                  <a:cubicBezTo>
                    <a:pt x="1385" y="9593"/>
                    <a:pt x="1385" y="9593"/>
                    <a:pt x="1385" y="9593"/>
                  </a:cubicBezTo>
                  <a:cubicBezTo>
                    <a:pt x="46" y="17392"/>
                    <a:pt x="46" y="17392"/>
                    <a:pt x="46" y="17392"/>
                  </a:cubicBezTo>
                  <a:cubicBezTo>
                    <a:pt x="-16" y="17774"/>
                    <a:pt x="-16" y="18245"/>
                    <a:pt x="54" y="18598"/>
                  </a:cubicBezTo>
                  <a:cubicBezTo>
                    <a:pt x="116" y="18981"/>
                    <a:pt x="231" y="19187"/>
                    <a:pt x="363" y="19187"/>
                  </a:cubicBezTo>
                  <a:cubicBezTo>
                    <a:pt x="2521" y="19187"/>
                    <a:pt x="2521" y="19187"/>
                    <a:pt x="2521" y="19187"/>
                  </a:cubicBezTo>
                  <a:cubicBezTo>
                    <a:pt x="2715" y="19187"/>
                    <a:pt x="2873" y="18657"/>
                    <a:pt x="2873" y="18010"/>
                  </a:cubicBezTo>
                  <a:cubicBezTo>
                    <a:pt x="2873" y="17333"/>
                    <a:pt x="2715" y="16803"/>
                    <a:pt x="2521" y="16803"/>
                  </a:cubicBezTo>
                  <a:cubicBezTo>
                    <a:pt x="979" y="16803"/>
                    <a:pt x="979" y="16803"/>
                    <a:pt x="979" y="16803"/>
                  </a:cubicBezTo>
                  <a:cubicBezTo>
                    <a:pt x="2107" y="10182"/>
                    <a:pt x="2107" y="10182"/>
                    <a:pt x="2107" y="10182"/>
                  </a:cubicBezTo>
                  <a:cubicBezTo>
                    <a:pt x="2177" y="9829"/>
                    <a:pt x="2177" y="9358"/>
                    <a:pt x="2107" y="9005"/>
                  </a:cubicBezTo>
                  <a:cubicBezTo>
                    <a:pt x="979" y="2384"/>
                    <a:pt x="979" y="2384"/>
                    <a:pt x="979" y="2384"/>
                  </a:cubicBezTo>
                  <a:cubicBezTo>
                    <a:pt x="3596" y="2384"/>
                    <a:pt x="3596" y="2384"/>
                    <a:pt x="3596" y="2384"/>
                  </a:cubicBezTo>
                  <a:cubicBezTo>
                    <a:pt x="3596" y="20393"/>
                    <a:pt x="3596" y="20393"/>
                    <a:pt x="3596" y="20393"/>
                  </a:cubicBezTo>
                  <a:cubicBezTo>
                    <a:pt x="3596" y="21070"/>
                    <a:pt x="3754" y="21600"/>
                    <a:pt x="3957" y="21600"/>
                  </a:cubicBezTo>
                  <a:cubicBezTo>
                    <a:pt x="17611" y="21600"/>
                    <a:pt x="17611" y="21600"/>
                    <a:pt x="17611" y="21600"/>
                  </a:cubicBezTo>
                  <a:cubicBezTo>
                    <a:pt x="17814" y="21600"/>
                    <a:pt x="17972" y="21070"/>
                    <a:pt x="17972" y="20393"/>
                  </a:cubicBezTo>
                  <a:cubicBezTo>
                    <a:pt x="17972" y="2384"/>
                    <a:pt x="17972" y="2384"/>
                    <a:pt x="17972" y="2384"/>
                  </a:cubicBezTo>
                  <a:cubicBezTo>
                    <a:pt x="20589" y="2384"/>
                    <a:pt x="20589" y="2384"/>
                    <a:pt x="20589" y="2384"/>
                  </a:cubicBezTo>
                  <a:cubicBezTo>
                    <a:pt x="19461" y="9005"/>
                    <a:pt x="19461" y="9005"/>
                    <a:pt x="19461" y="9005"/>
                  </a:cubicBezTo>
                  <a:cubicBezTo>
                    <a:pt x="19391" y="9358"/>
                    <a:pt x="19391" y="9829"/>
                    <a:pt x="19461" y="10182"/>
                  </a:cubicBezTo>
                  <a:cubicBezTo>
                    <a:pt x="20589" y="16803"/>
                    <a:pt x="20589" y="16803"/>
                    <a:pt x="20589" y="16803"/>
                  </a:cubicBezTo>
                  <a:cubicBezTo>
                    <a:pt x="19047" y="16803"/>
                    <a:pt x="19047" y="16803"/>
                    <a:pt x="19047" y="16803"/>
                  </a:cubicBezTo>
                  <a:cubicBezTo>
                    <a:pt x="18853" y="16803"/>
                    <a:pt x="18695" y="17333"/>
                    <a:pt x="18695" y="18010"/>
                  </a:cubicBezTo>
                  <a:cubicBezTo>
                    <a:pt x="18695" y="18657"/>
                    <a:pt x="18853" y="19187"/>
                    <a:pt x="19047" y="19187"/>
                  </a:cubicBezTo>
                  <a:cubicBezTo>
                    <a:pt x="21205" y="19187"/>
                    <a:pt x="21205" y="19187"/>
                    <a:pt x="21205" y="19187"/>
                  </a:cubicBezTo>
                  <a:cubicBezTo>
                    <a:pt x="21337" y="19187"/>
                    <a:pt x="21452" y="18981"/>
                    <a:pt x="21514" y="18598"/>
                  </a:cubicBezTo>
                  <a:cubicBezTo>
                    <a:pt x="21584" y="18245"/>
                    <a:pt x="21584" y="17774"/>
                    <a:pt x="21522" y="17392"/>
                  </a:cubicBezTo>
                  <a:lnTo>
                    <a:pt x="20183" y="9593"/>
                  </a:ln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1" name="Circle"/>
            <p:cNvSpPr/>
            <p:nvPr/>
          </p:nvSpPr>
          <p:spPr>
            <a:xfrm>
              <a:off x="149297" y="99531"/>
              <a:ext cx="97273" cy="97273"/>
            </a:xfrm>
            <a:prstGeom prst="ellipse">
              <a:avLst/>
            </a:pr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2" name="Shape"/>
            <p:cNvSpPr/>
            <p:nvPr/>
          </p:nvSpPr>
          <p:spPr>
            <a:xfrm>
              <a:off x="0" y="0"/>
              <a:ext cx="1479404" cy="986268"/>
            </a:xfrm>
            <a:custGeom>
              <a:avLst/>
              <a:gdLst/>
              <a:ahLst/>
              <a:cxnLst>
                <a:cxn ang="0">
                  <a:pos x="wd2" y="hd2"/>
                </a:cxn>
                <a:cxn ang="5400000">
                  <a:pos x="wd2" y="hd2"/>
                </a:cxn>
                <a:cxn ang="10800000">
                  <a:pos x="wd2" y="hd2"/>
                </a:cxn>
                <a:cxn ang="16200000">
                  <a:pos x="wd2" y="hd2"/>
                </a:cxn>
              </a:cxnLst>
              <a:rect l="0" t="0" r="r" b="b"/>
              <a:pathLst>
                <a:path w="21600" h="21600" extrusionOk="0">
                  <a:moveTo>
                    <a:pt x="362" y="6485"/>
                  </a:moveTo>
                  <a:cubicBezTo>
                    <a:pt x="19800" y="6485"/>
                    <a:pt x="19800" y="6485"/>
                    <a:pt x="19800" y="6485"/>
                  </a:cubicBezTo>
                  <a:cubicBezTo>
                    <a:pt x="20003" y="6485"/>
                    <a:pt x="20162" y="6234"/>
                    <a:pt x="20162" y="5943"/>
                  </a:cubicBezTo>
                  <a:cubicBezTo>
                    <a:pt x="20162" y="5638"/>
                    <a:pt x="20003" y="5400"/>
                    <a:pt x="19800" y="5400"/>
                  </a:cubicBezTo>
                  <a:cubicBezTo>
                    <a:pt x="724" y="5400"/>
                    <a:pt x="724" y="5400"/>
                    <a:pt x="724" y="5400"/>
                  </a:cubicBezTo>
                  <a:cubicBezTo>
                    <a:pt x="724" y="2700"/>
                    <a:pt x="724" y="2700"/>
                    <a:pt x="724" y="2700"/>
                  </a:cubicBezTo>
                  <a:cubicBezTo>
                    <a:pt x="724" y="1813"/>
                    <a:pt x="1209" y="1085"/>
                    <a:pt x="1800" y="1085"/>
                  </a:cubicBezTo>
                  <a:cubicBezTo>
                    <a:pt x="19800" y="1085"/>
                    <a:pt x="19800" y="1085"/>
                    <a:pt x="19800" y="1085"/>
                  </a:cubicBezTo>
                  <a:cubicBezTo>
                    <a:pt x="20391" y="1085"/>
                    <a:pt x="20876" y="1813"/>
                    <a:pt x="20876" y="2700"/>
                  </a:cubicBezTo>
                  <a:cubicBezTo>
                    <a:pt x="20876" y="21057"/>
                    <a:pt x="20876" y="21057"/>
                    <a:pt x="20876" y="21057"/>
                  </a:cubicBezTo>
                  <a:cubicBezTo>
                    <a:pt x="20876" y="21362"/>
                    <a:pt x="21044" y="21600"/>
                    <a:pt x="21238" y="21600"/>
                  </a:cubicBezTo>
                  <a:cubicBezTo>
                    <a:pt x="21441" y="21600"/>
                    <a:pt x="21600" y="21362"/>
                    <a:pt x="21600" y="21057"/>
                  </a:cubicBezTo>
                  <a:cubicBezTo>
                    <a:pt x="21600" y="2700"/>
                    <a:pt x="21600" y="2700"/>
                    <a:pt x="21600" y="2700"/>
                  </a:cubicBezTo>
                  <a:cubicBezTo>
                    <a:pt x="21600" y="1218"/>
                    <a:pt x="20788" y="0"/>
                    <a:pt x="19800" y="0"/>
                  </a:cubicBezTo>
                  <a:cubicBezTo>
                    <a:pt x="1800" y="0"/>
                    <a:pt x="1800" y="0"/>
                    <a:pt x="1800" y="0"/>
                  </a:cubicBezTo>
                  <a:cubicBezTo>
                    <a:pt x="812" y="0"/>
                    <a:pt x="0" y="1218"/>
                    <a:pt x="0" y="2700"/>
                  </a:cubicBezTo>
                  <a:cubicBezTo>
                    <a:pt x="0" y="5943"/>
                    <a:pt x="0" y="5943"/>
                    <a:pt x="0" y="5943"/>
                  </a:cubicBezTo>
                  <a:cubicBezTo>
                    <a:pt x="0" y="6234"/>
                    <a:pt x="159" y="6485"/>
                    <a:pt x="362" y="6485"/>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3" name="Circle"/>
            <p:cNvSpPr/>
            <p:nvPr/>
          </p:nvSpPr>
          <p:spPr>
            <a:xfrm>
              <a:off x="443368" y="99531"/>
              <a:ext cx="99533" cy="97273"/>
            </a:xfrm>
            <a:prstGeom prst="ellipse">
              <a:avLst/>
            </a:pr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4" name="Circle"/>
            <p:cNvSpPr/>
            <p:nvPr/>
          </p:nvSpPr>
          <p:spPr>
            <a:xfrm>
              <a:off x="296333" y="99531"/>
              <a:ext cx="99533" cy="97273"/>
            </a:xfrm>
            <a:prstGeom prst="ellipse">
              <a:avLst/>
            </a:pr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5" name="Shape"/>
            <p:cNvSpPr/>
            <p:nvPr/>
          </p:nvSpPr>
          <p:spPr>
            <a:xfrm>
              <a:off x="0" y="346099"/>
              <a:ext cx="49766" cy="640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595" y="21600"/>
                    <a:pt x="21600" y="21234"/>
                    <a:pt x="21600" y="20765"/>
                  </a:cubicBezTo>
                  <a:cubicBezTo>
                    <a:pt x="21600" y="835"/>
                    <a:pt x="21600" y="835"/>
                    <a:pt x="21600" y="835"/>
                  </a:cubicBezTo>
                  <a:cubicBezTo>
                    <a:pt x="21600" y="366"/>
                    <a:pt x="16595" y="0"/>
                    <a:pt x="10800" y="0"/>
                  </a:cubicBezTo>
                  <a:cubicBezTo>
                    <a:pt x="4741" y="0"/>
                    <a:pt x="0" y="366"/>
                    <a:pt x="0" y="835"/>
                  </a:cubicBezTo>
                  <a:cubicBezTo>
                    <a:pt x="0" y="20765"/>
                    <a:pt x="0" y="20765"/>
                    <a:pt x="0" y="20765"/>
                  </a:cubicBezTo>
                  <a:cubicBezTo>
                    <a:pt x="0" y="21234"/>
                    <a:pt x="4741" y="21600"/>
                    <a:pt x="10800" y="21600"/>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6" name="Shape"/>
            <p:cNvSpPr/>
            <p:nvPr/>
          </p:nvSpPr>
          <p:spPr>
            <a:xfrm>
              <a:off x="642401" y="1185050"/>
              <a:ext cx="196887" cy="179430"/>
            </a:xfrm>
            <a:custGeom>
              <a:avLst/>
              <a:gdLst/>
              <a:ahLst/>
              <a:cxnLst>
                <a:cxn ang="0">
                  <a:pos x="wd2" y="hd2"/>
                </a:cxn>
                <a:cxn ang="5400000">
                  <a:pos x="wd2" y="hd2"/>
                </a:cxn>
                <a:cxn ang="10800000">
                  <a:pos x="wd2" y="hd2"/>
                </a:cxn>
                <a:cxn ang="16200000">
                  <a:pos x="wd2" y="hd2"/>
                </a:cxn>
              </a:cxnLst>
              <a:rect l="0" t="0" r="r" b="b"/>
              <a:pathLst>
                <a:path w="21124" h="20894" extrusionOk="0">
                  <a:moveTo>
                    <a:pt x="20973" y="7553"/>
                  </a:moveTo>
                  <a:cubicBezTo>
                    <a:pt x="20585" y="6424"/>
                    <a:pt x="19615" y="5647"/>
                    <a:pt x="18451" y="5647"/>
                  </a:cubicBezTo>
                  <a:cubicBezTo>
                    <a:pt x="14829" y="5647"/>
                    <a:pt x="14829" y="5647"/>
                    <a:pt x="14829" y="5647"/>
                  </a:cubicBezTo>
                  <a:cubicBezTo>
                    <a:pt x="12954" y="1482"/>
                    <a:pt x="12954" y="1482"/>
                    <a:pt x="12954" y="1482"/>
                  </a:cubicBezTo>
                  <a:cubicBezTo>
                    <a:pt x="12048" y="-494"/>
                    <a:pt x="9074" y="-494"/>
                    <a:pt x="8168" y="1482"/>
                  </a:cubicBezTo>
                  <a:cubicBezTo>
                    <a:pt x="6293" y="5647"/>
                    <a:pt x="6293" y="5647"/>
                    <a:pt x="6293" y="5647"/>
                  </a:cubicBezTo>
                  <a:cubicBezTo>
                    <a:pt x="2671" y="5647"/>
                    <a:pt x="2671" y="5647"/>
                    <a:pt x="2671" y="5647"/>
                  </a:cubicBezTo>
                  <a:cubicBezTo>
                    <a:pt x="1507" y="5647"/>
                    <a:pt x="472" y="6424"/>
                    <a:pt x="149" y="7624"/>
                  </a:cubicBezTo>
                  <a:cubicBezTo>
                    <a:pt x="-239" y="8824"/>
                    <a:pt x="149" y="10094"/>
                    <a:pt x="1119" y="10871"/>
                  </a:cubicBezTo>
                  <a:cubicBezTo>
                    <a:pt x="4094" y="13271"/>
                    <a:pt x="4094" y="13271"/>
                    <a:pt x="4094" y="13271"/>
                  </a:cubicBezTo>
                  <a:cubicBezTo>
                    <a:pt x="2865" y="17012"/>
                    <a:pt x="2865" y="17012"/>
                    <a:pt x="2865" y="17012"/>
                  </a:cubicBezTo>
                  <a:cubicBezTo>
                    <a:pt x="2542" y="18141"/>
                    <a:pt x="2801" y="19341"/>
                    <a:pt x="3577" y="20118"/>
                  </a:cubicBezTo>
                  <a:cubicBezTo>
                    <a:pt x="4029" y="20612"/>
                    <a:pt x="4676" y="20894"/>
                    <a:pt x="5387" y="20894"/>
                  </a:cubicBezTo>
                  <a:cubicBezTo>
                    <a:pt x="5711" y="20894"/>
                    <a:pt x="6099" y="20824"/>
                    <a:pt x="6422" y="20612"/>
                  </a:cubicBezTo>
                  <a:cubicBezTo>
                    <a:pt x="10690" y="18565"/>
                    <a:pt x="10690" y="18565"/>
                    <a:pt x="10690" y="18565"/>
                  </a:cubicBezTo>
                  <a:cubicBezTo>
                    <a:pt x="14829" y="20612"/>
                    <a:pt x="14829" y="20612"/>
                    <a:pt x="14829" y="20612"/>
                  </a:cubicBezTo>
                  <a:cubicBezTo>
                    <a:pt x="15799" y="21106"/>
                    <a:pt x="16899" y="20894"/>
                    <a:pt x="17675" y="20118"/>
                  </a:cubicBezTo>
                  <a:cubicBezTo>
                    <a:pt x="18451" y="19341"/>
                    <a:pt x="18710" y="18141"/>
                    <a:pt x="18386" y="17082"/>
                  </a:cubicBezTo>
                  <a:cubicBezTo>
                    <a:pt x="17222" y="13341"/>
                    <a:pt x="17222" y="13341"/>
                    <a:pt x="17222" y="13341"/>
                  </a:cubicBezTo>
                  <a:cubicBezTo>
                    <a:pt x="20132" y="10730"/>
                    <a:pt x="20132" y="10730"/>
                    <a:pt x="20132" y="10730"/>
                  </a:cubicBezTo>
                  <a:cubicBezTo>
                    <a:pt x="20973" y="10024"/>
                    <a:pt x="21361" y="8682"/>
                    <a:pt x="20973" y="7553"/>
                  </a:cubicBezTo>
                  <a:close/>
                  <a:moveTo>
                    <a:pt x="11531" y="12706"/>
                  </a:moveTo>
                  <a:cubicBezTo>
                    <a:pt x="11208" y="12565"/>
                    <a:pt x="10949" y="12565"/>
                    <a:pt x="10690" y="12565"/>
                  </a:cubicBezTo>
                  <a:cubicBezTo>
                    <a:pt x="10367" y="12565"/>
                    <a:pt x="10108" y="12565"/>
                    <a:pt x="9850" y="12706"/>
                  </a:cubicBezTo>
                  <a:cubicBezTo>
                    <a:pt x="9979" y="12000"/>
                    <a:pt x="9850" y="11365"/>
                    <a:pt x="9591" y="10800"/>
                  </a:cubicBezTo>
                  <a:cubicBezTo>
                    <a:pt x="9850" y="10518"/>
                    <a:pt x="10108" y="10165"/>
                    <a:pt x="10302" y="9812"/>
                  </a:cubicBezTo>
                  <a:cubicBezTo>
                    <a:pt x="10561" y="9177"/>
                    <a:pt x="10561" y="9177"/>
                    <a:pt x="10561" y="9177"/>
                  </a:cubicBezTo>
                  <a:cubicBezTo>
                    <a:pt x="10820" y="9812"/>
                    <a:pt x="10820" y="9812"/>
                    <a:pt x="10820" y="9812"/>
                  </a:cubicBezTo>
                  <a:cubicBezTo>
                    <a:pt x="11078" y="10306"/>
                    <a:pt x="11402" y="10730"/>
                    <a:pt x="11790" y="11012"/>
                  </a:cubicBezTo>
                  <a:cubicBezTo>
                    <a:pt x="11531" y="11506"/>
                    <a:pt x="11466" y="12071"/>
                    <a:pt x="11531" y="12706"/>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7" name="Shape"/>
            <p:cNvSpPr/>
            <p:nvPr/>
          </p:nvSpPr>
          <p:spPr>
            <a:xfrm>
              <a:off x="986268" y="395865"/>
              <a:ext cx="149299" cy="47505"/>
            </a:xfrm>
            <a:custGeom>
              <a:avLst/>
              <a:gdLst/>
              <a:ahLst/>
              <a:cxnLst>
                <a:cxn ang="0">
                  <a:pos x="wd2" y="hd2"/>
                </a:cxn>
                <a:cxn ang="5400000">
                  <a:pos x="wd2" y="hd2"/>
                </a:cxn>
                <a:cxn ang="10800000">
                  <a:pos x="wd2" y="hd2"/>
                </a:cxn>
                <a:cxn ang="16200000">
                  <a:pos x="wd2" y="hd2"/>
                </a:cxn>
              </a:cxnLst>
              <a:rect l="0" t="0" r="r" b="b"/>
              <a:pathLst>
                <a:path w="21600" h="21600" extrusionOk="0">
                  <a:moveTo>
                    <a:pt x="17985" y="21600"/>
                  </a:moveTo>
                  <a:cubicBezTo>
                    <a:pt x="20013" y="21600"/>
                    <a:pt x="21600" y="16800"/>
                    <a:pt x="21600" y="10933"/>
                  </a:cubicBezTo>
                  <a:cubicBezTo>
                    <a:pt x="21600" y="4800"/>
                    <a:pt x="20013" y="0"/>
                    <a:pt x="17985" y="0"/>
                  </a:cubicBezTo>
                  <a:cubicBezTo>
                    <a:pt x="3615" y="0"/>
                    <a:pt x="3615" y="0"/>
                    <a:pt x="3615" y="0"/>
                  </a:cubicBezTo>
                  <a:cubicBezTo>
                    <a:pt x="1587" y="0"/>
                    <a:pt x="0" y="4800"/>
                    <a:pt x="0" y="10933"/>
                  </a:cubicBezTo>
                  <a:cubicBezTo>
                    <a:pt x="0" y="16800"/>
                    <a:pt x="1587" y="21600"/>
                    <a:pt x="3615" y="21600"/>
                  </a:cubicBezTo>
                  <a:lnTo>
                    <a:pt x="17985" y="21600"/>
                  </a:ln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8" name="Shape"/>
            <p:cNvSpPr/>
            <p:nvPr/>
          </p:nvSpPr>
          <p:spPr>
            <a:xfrm>
              <a:off x="592666" y="592665"/>
              <a:ext cx="296334" cy="196803"/>
            </a:xfrm>
            <a:custGeom>
              <a:avLst/>
              <a:gdLst/>
              <a:ahLst/>
              <a:cxnLst>
                <a:cxn ang="0">
                  <a:pos x="wd2" y="hd2"/>
                </a:cxn>
                <a:cxn ang="5400000">
                  <a:pos x="wd2" y="hd2"/>
                </a:cxn>
                <a:cxn ang="10800000">
                  <a:pos x="wd2" y="hd2"/>
                </a:cxn>
                <a:cxn ang="16200000">
                  <a:pos x="wd2" y="hd2"/>
                </a:cxn>
              </a:cxnLst>
              <a:rect l="0" t="0" r="r" b="b"/>
              <a:pathLst>
                <a:path w="21600" h="21600" extrusionOk="0">
                  <a:moveTo>
                    <a:pt x="0" y="2708"/>
                  </a:moveTo>
                  <a:cubicBezTo>
                    <a:pt x="0" y="18892"/>
                    <a:pt x="0" y="18892"/>
                    <a:pt x="0" y="18892"/>
                  </a:cubicBezTo>
                  <a:cubicBezTo>
                    <a:pt x="0" y="20345"/>
                    <a:pt x="793" y="21600"/>
                    <a:pt x="1807" y="21600"/>
                  </a:cubicBezTo>
                  <a:cubicBezTo>
                    <a:pt x="19793" y="21600"/>
                    <a:pt x="19793" y="21600"/>
                    <a:pt x="19793" y="21600"/>
                  </a:cubicBezTo>
                  <a:cubicBezTo>
                    <a:pt x="20807" y="21600"/>
                    <a:pt x="21600" y="20345"/>
                    <a:pt x="21600" y="18892"/>
                  </a:cubicBezTo>
                  <a:cubicBezTo>
                    <a:pt x="21600" y="2708"/>
                    <a:pt x="21600" y="2708"/>
                    <a:pt x="21600" y="2708"/>
                  </a:cubicBezTo>
                  <a:cubicBezTo>
                    <a:pt x="21600" y="1189"/>
                    <a:pt x="20807" y="0"/>
                    <a:pt x="19793" y="0"/>
                  </a:cubicBezTo>
                  <a:cubicBezTo>
                    <a:pt x="1807" y="0"/>
                    <a:pt x="1807" y="0"/>
                    <a:pt x="1807" y="0"/>
                  </a:cubicBezTo>
                  <a:cubicBezTo>
                    <a:pt x="793" y="0"/>
                    <a:pt x="0" y="1189"/>
                    <a:pt x="0" y="2708"/>
                  </a:cubicBezTo>
                  <a:close/>
                  <a:moveTo>
                    <a:pt x="3615" y="5417"/>
                  </a:moveTo>
                  <a:cubicBezTo>
                    <a:pt x="17985" y="5417"/>
                    <a:pt x="17985" y="5417"/>
                    <a:pt x="17985" y="5417"/>
                  </a:cubicBezTo>
                  <a:cubicBezTo>
                    <a:pt x="17985" y="16183"/>
                    <a:pt x="17985" y="16183"/>
                    <a:pt x="17985" y="16183"/>
                  </a:cubicBezTo>
                  <a:cubicBezTo>
                    <a:pt x="3615" y="16183"/>
                    <a:pt x="3615" y="16183"/>
                    <a:pt x="3615" y="16183"/>
                  </a:cubicBezTo>
                  <a:lnTo>
                    <a:pt x="3615" y="5417"/>
                  </a:ln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49" name="Shape"/>
            <p:cNvSpPr/>
            <p:nvPr/>
          </p:nvSpPr>
          <p:spPr>
            <a:xfrm>
              <a:off x="789468" y="395865"/>
              <a:ext cx="147037" cy="47505"/>
            </a:xfrm>
            <a:custGeom>
              <a:avLst/>
              <a:gdLst/>
              <a:ahLst/>
              <a:cxnLst>
                <a:cxn ang="0">
                  <a:pos x="wd2" y="hd2"/>
                </a:cxn>
                <a:cxn ang="5400000">
                  <a:pos x="wd2" y="hd2"/>
                </a:cxn>
                <a:cxn ang="10800000">
                  <a:pos x="wd2" y="hd2"/>
                </a:cxn>
                <a:cxn ang="16200000">
                  <a:pos x="wd2" y="hd2"/>
                </a:cxn>
              </a:cxnLst>
              <a:rect l="0" t="0" r="r" b="b"/>
              <a:pathLst>
                <a:path w="21600" h="21600" extrusionOk="0">
                  <a:moveTo>
                    <a:pt x="18059" y="21600"/>
                  </a:moveTo>
                  <a:cubicBezTo>
                    <a:pt x="20007" y="21600"/>
                    <a:pt x="21600" y="16800"/>
                    <a:pt x="21600" y="10933"/>
                  </a:cubicBezTo>
                  <a:cubicBezTo>
                    <a:pt x="21600" y="4800"/>
                    <a:pt x="20007" y="0"/>
                    <a:pt x="18059" y="0"/>
                  </a:cubicBezTo>
                  <a:cubicBezTo>
                    <a:pt x="3541" y="0"/>
                    <a:pt x="3541" y="0"/>
                    <a:pt x="3541" y="0"/>
                  </a:cubicBezTo>
                  <a:cubicBezTo>
                    <a:pt x="1593" y="0"/>
                    <a:pt x="0" y="4800"/>
                    <a:pt x="0" y="10933"/>
                  </a:cubicBezTo>
                  <a:cubicBezTo>
                    <a:pt x="0" y="16800"/>
                    <a:pt x="1593" y="21600"/>
                    <a:pt x="3541" y="21600"/>
                  </a:cubicBezTo>
                  <a:lnTo>
                    <a:pt x="18059" y="21600"/>
                  </a:ln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50" name="Shape"/>
            <p:cNvSpPr/>
            <p:nvPr/>
          </p:nvSpPr>
          <p:spPr>
            <a:xfrm>
              <a:off x="961386" y="839233"/>
              <a:ext cx="246569" cy="4976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741"/>
                    <a:pt x="20647" y="0"/>
                    <a:pt x="19429" y="0"/>
                  </a:cubicBezTo>
                  <a:cubicBezTo>
                    <a:pt x="2171" y="0"/>
                    <a:pt x="2171" y="0"/>
                    <a:pt x="2171" y="0"/>
                  </a:cubicBezTo>
                  <a:cubicBezTo>
                    <a:pt x="953" y="0"/>
                    <a:pt x="0" y="4741"/>
                    <a:pt x="0" y="10800"/>
                  </a:cubicBezTo>
                  <a:cubicBezTo>
                    <a:pt x="0" y="16859"/>
                    <a:pt x="953" y="21600"/>
                    <a:pt x="2171" y="21600"/>
                  </a:cubicBezTo>
                  <a:cubicBezTo>
                    <a:pt x="19429" y="21600"/>
                    <a:pt x="19429" y="21600"/>
                    <a:pt x="19429" y="21600"/>
                  </a:cubicBezTo>
                  <a:cubicBezTo>
                    <a:pt x="20647" y="21600"/>
                    <a:pt x="21600" y="16859"/>
                    <a:pt x="21600" y="10800"/>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51" name="Shape"/>
            <p:cNvSpPr/>
            <p:nvPr/>
          </p:nvSpPr>
          <p:spPr>
            <a:xfrm>
              <a:off x="617549" y="839233"/>
              <a:ext cx="246569" cy="49767"/>
            </a:xfrm>
            <a:custGeom>
              <a:avLst/>
              <a:gdLst/>
              <a:ahLst/>
              <a:cxnLst>
                <a:cxn ang="0">
                  <a:pos x="wd2" y="hd2"/>
                </a:cxn>
                <a:cxn ang="5400000">
                  <a:pos x="wd2" y="hd2"/>
                </a:cxn>
                <a:cxn ang="10800000">
                  <a:pos x="wd2" y="hd2"/>
                </a:cxn>
                <a:cxn ang="16200000">
                  <a:pos x="wd2" y="hd2"/>
                </a:cxn>
              </a:cxnLst>
              <a:rect l="0" t="0" r="r" b="b"/>
              <a:pathLst>
                <a:path w="21600" h="21600" extrusionOk="0">
                  <a:moveTo>
                    <a:pt x="2171" y="0"/>
                  </a:moveTo>
                  <a:cubicBezTo>
                    <a:pt x="953" y="0"/>
                    <a:pt x="0" y="4741"/>
                    <a:pt x="0" y="10800"/>
                  </a:cubicBezTo>
                  <a:cubicBezTo>
                    <a:pt x="0" y="16859"/>
                    <a:pt x="953" y="21600"/>
                    <a:pt x="2171" y="21600"/>
                  </a:cubicBezTo>
                  <a:cubicBezTo>
                    <a:pt x="19429" y="21600"/>
                    <a:pt x="19429" y="21600"/>
                    <a:pt x="19429" y="21600"/>
                  </a:cubicBezTo>
                  <a:cubicBezTo>
                    <a:pt x="20647" y="21600"/>
                    <a:pt x="21600" y="16859"/>
                    <a:pt x="21600" y="10800"/>
                  </a:cubicBezTo>
                  <a:cubicBezTo>
                    <a:pt x="21600" y="4741"/>
                    <a:pt x="20647" y="0"/>
                    <a:pt x="19429" y="0"/>
                  </a:cubicBezTo>
                  <a:lnTo>
                    <a:pt x="2171" y="0"/>
                  </a:ln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52" name="Shape"/>
            <p:cNvSpPr/>
            <p:nvPr/>
          </p:nvSpPr>
          <p:spPr>
            <a:xfrm>
              <a:off x="246567" y="592665"/>
              <a:ext cx="296335" cy="196803"/>
            </a:xfrm>
            <a:custGeom>
              <a:avLst/>
              <a:gdLst/>
              <a:ahLst/>
              <a:cxnLst>
                <a:cxn ang="0">
                  <a:pos x="wd2" y="hd2"/>
                </a:cxn>
                <a:cxn ang="5400000">
                  <a:pos x="wd2" y="hd2"/>
                </a:cxn>
                <a:cxn ang="10800000">
                  <a:pos x="wd2" y="hd2"/>
                </a:cxn>
                <a:cxn ang="16200000">
                  <a:pos x="wd2" y="hd2"/>
                </a:cxn>
              </a:cxnLst>
              <a:rect l="0" t="0" r="r" b="b"/>
              <a:pathLst>
                <a:path w="21600" h="21600" extrusionOk="0">
                  <a:moveTo>
                    <a:pt x="1807" y="21600"/>
                  </a:moveTo>
                  <a:cubicBezTo>
                    <a:pt x="19793" y="21600"/>
                    <a:pt x="19793" y="21600"/>
                    <a:pt x="19793" y="21600"/>
                  </a:cubicBezTo>
                  <a:cubicBezTo>
                    <a:pt x="20762" y="21600"/>
                    <a:pt x="21600" y="20345"/>
                    <a:pt x="21600" y="18892"/>
                  </a:cubicBezTo>
                  <a:cubicBezTo>
                    <a:pt x="21600" y="2708"/>
                    <a:pt x="21600" y="2708"/>
                    <a:pt x="21600" y="2708"/>
                  </a:cubicBezTo>
                  <a:cubicBezTo>
                    <a:pt x="21600" y="1189"/>
                    <a:pt x="20762" y="0"/>
                    <a:pt x="19793" y="0"/>
                  </a:cubicBezTo>
                  <a:cubicBezTo>
                    <a:pt x="1807" y="0"/>
                    <a:pt x="1807" y="0"/>
                    <a:pt x="1807" y="0"/>
                  </a:cubicBezTo>
                  <a:cubicBezTo>
                    <a:pt x="793" y="0"/>
                    <a:pt x="0" y="1189"/>
                    <a:pt x="0" y="2708"/>
                  </a:cubicBezTo>
                  <a:cubicBezTo>
                    <a:pt x="0" y="18892"/>
                    <a:pt x="0" y="18892"/>
                    <a:pt x="0" y="18892"/>
                  </a:cubicBezTo>
                  <a:cubicBezTo>
                    <a:pt x="0" y="20345"/>
                    <a:pt x="793" y="21600"/>
                    <a:pt x="1807" y="21600"/>
                  </a:cubicBezTo>
                  <a:close/>
                  <a:moveTo>
                    <a:pt x="3615" y="5417"/>
                  </a:moveTo>
                  <a:cubicBezTo>
                    <a:pt x="17985" y="5417"/>
                    <a:pt x="17985" y="5417"/>
                    <a:pt x="17985" y="5417"/>
                  </a:cubicBezTo>
                  <a:cubicBezTo>
                    <a:pt x="17985" y="16183"/>
                    <a:pt x="17985" y="16183"/>
                    <a:pt x="17985" y="16183"/>
                  </a:cubicBezTo>
                  <a:cubicBezTo>
                    <a:pt x="3615" y="16183"/>
                    <a:pt x="3615" y="16183"/>
                    <a:pt x="3615" y="16183"/>
                  </a:cubicBezTo>
                  <a:lnTo>
                    <a:pt x="3615" y="5417"/>
                  </a:ln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53" name="Shape"/>
            <p:cNvSpPr/>
            <p:nvPr/>
          </p:nvSpPr>
          <p:spPr>
            <a:xfrm>
              <a:off x="395833" y="1185050"/>
              <a:ext cx="196887" cy="179430"/>
            </a:xfrm>
            <a:custGeom>
              <a:avLst/>
              <a:gdLst/>
              <a:ahLst/>
              <a:cxnLst>
                <a:cxn ang="0">
                  <a:pos x="wd2" y="hd2"/>
                </a:cxn>
                <a:cxn ang="5400000">
                  <a:pos x="wd2" y="hd2"/>
                </a:cxn>
                <a:cxn ang="10800000">
                  <a:pos x="wd2" y="hd2"/>
                </a:cxn>
                <a:cxn ang="16200000">
                  <a:pos x="wd2" y="hd2"/>
                </a:cxn>
              </a:cxnLst>
              <a:rect l="0" t="0" r="r" b="b"/>
              <a:pathLst>
                <a:path w="21124" h="20894" extrusionOk="0">
                  <a:moveTo>
                    <a:pt x="20973" y="7553"/>
                  </a:moveTo>
                  <a:cubicBezTo>
                    <a:pt x="20585" y="6424"/>
                    <a:pt x="19615" y="5647"/>
                    <a:pt x="18451" y="5647"/>
                  </a:cubicBezTo>
                  <a:cubicBezTo>
                    <a:pt x="14829" y="5647"/>
                    <a:pt x="14829" y="5647"/>
                    <a:pt x="14829" y="5647"/>
                  </a:cubicBezTo>
                  <a:cubicBezTo>
                    <a:pt x="12954" y="1482"/>
                    <a:pt x="12954" y="1482"/>
                    <a:pt x="12954" y="1482"/>
                  </a:cubicBezTo>
                  <a:cubicBezTo>
                    <a:pt x="12048" y="-494"/>
                    <a:pt x="9074" y="-494"/>
                    <a:pt x="8168" y="1482"/>
                  </a:cubicBezTo>
                  <a:cubicBezTo>
                    <a:pt x="6293" y="5647"/>
                    <a:pt x="6293" y="5647"/>
                    <a:pt x="6293" y="5647"/>
                  </a:cubicBezTo>
                  <a:cubicBezTo>
                    <a:pt x="2671" y="5647"/>
                    <a:pt x="2671" y="5647"/>
                    <a:pt x="2671" y="5647"/>
                  </a:cubicBezTo>
                  <a:cubicBezTo>
                    <a:pt x="1507" y="5647"/>
                    <a:pt x="472" y="6424"/>
                    <a:pt x="149" y="7624"/>
                  </a:cubicBezTo>
                  <a:cubicBezTo>
                    <a:pt x="-239" y="8824"/>
                    <a:pt x="149" y="10094"/>
                    <a:pt x="1119" y="10871"/>
                  </a:cubicBezTo>
                  <a:cubicBezTo>
                    <a:pt x="4094" y="13271"/>
                    <a:pt x="4094" y="13271"/>
                    <a:pt x="4094" y="13271"/>
                  </a:cubicBezTo>
                  <a:cubicBezTo>
                    <a:pt x="2865" y="17012"/>
                    <a:pt x="2865" y="17012"/>
                    <a:pt x="2865" y="17012"/>
                  </a:cubicBezTo>
                  <a:cubicBezTo>
                    <a:pt x="2542" y="18141"/>
                    <a:pt x="2801" y="19341"/>
                    <a:pt x="3577" y="20118"/>
                  </a:cubicBezTo>
                  <a:cubicBezTo>
                    <a:pt x="4029" y="20612"/>
                    <a:pt x="4676" y="20894"/>
                    <a:pt x="5387" y="20894"/>
                  </a:cubicBezTo>
                  <a:cubicBezTo>
                    <a:pt x="5711" y="20894"/>
                    <a:pt x="6099" y="20824"/>
                    <a:pt x="6422" y="20612"/>
                  </a:cubicBezTo>
                  <a:cubicBezTo>
                    <a:pt x="10690" y="18565"/>
                    <a:pt x="10690" y="18565"/>
                    <a:pt x="10690" y="18565"/>
                  </a:cubicBezTo>
                  <a:cubicBezTo>
                    <a:pt x="14829" y="20612"/>
                    <a:pt x="14829" y="20612"/>
                    <a:pt x="14829" y="20612"/>
                  </a:cubicBezTo>
                  <a:cubicBezTo>
                    <a:pt x="15799" y="21106"/>
                    <a:pt x="16899" y="20894"/>
                    <a:pt x="17675" y="20118"/>
                  </a:cubicBezTo>
                  <a:cubicBezTo>
                    <a:pt x="18451" y="19341"/>
                    <a:pt x="18710" y="18141"/>
                    <a:pt x="18386" y="17082"/>
                  </a:cubicBezTo>
                  <a:cubicBezTo>
                    <a:pt x="17222" y="13341"/>
                    <a:pt x="17222" y="13341"/>
                    <a:pt x="17222" y="13341"/>
                  </a:cubicBezTo>
                  <a:cubicBezTo>
                    <a:pt x="20132" y="10730"/>
                    <a:pt x="20132" y="10730"/>
                    <a:pt x="20132" y="10730"/>
                  </a:cubicBezTo>
                  <a:cubicBezTo>
                    <a:pt x="20973" y="10024"/>
                    <a:pt x="21361" y="8682"/>
                    <a:pt x="20973" y="7553"/>
                  </a:cubicBezTo>
                  <a:close/>
                  <a:moveTo>
                    <a:pt x="11531" y="12706"/>
                  </a:moveTo>
                  <a:cubicBezTo>
                    <a:pt x="11208" y="12565"/>
                    <a:pt x="10949" y="12565"/>
                    <a:pt x="10690" y="12565"/>
                  </a:cubicBezTo>
                  <a:cubicBezTo>
                    <a:pt x="10367" y="12565"/>
                    <a:pt x="10108" y="12565"/>
                    <a:pt x="9850" y="12706"/>
                  </a:cubicBezTo>
                  <a:cubicBezTo>
                    <a:pt x="9979" y="12000"/>
                    <a:pt x="9850" y="11365"/>
                    <a:pt x="9591" y="10800"/>
                  </a:cubicBezTo>
                  <a:cubicBezTo>
                    <a:pt x="9850" y="10518"/>
                    <a:pt x="10108" y="10165"/>
                    <a:pt x="10302" y="9812"/>
                  </a:cubicBezTo>
                  <a:cubicBezTo>
                    <a:pt x="10561" y="9177"/>
                    <a:pt x="10561" y="9177"/>
                    <a:pt x="10561" y="9177"/>
                  </a:cubicBezTo>
                  <a:cubicBezTo>
                    <a:pt x="10820" y="9812"/>
                    <a:pt x="10820" y="9812"/>
                    <a:pt x="10820" y="9812"/>
                  </a:cubicBezTo>
                  <a:cubicBezTo>
                    <a:pt x="11078" y="10306"/>
                    <a:pt x="11402" y="10730"/>
                    <a:pt x="11790" y="11012"/>
                  </a:cubicBezTo>
                  <a:cubicBezTo>
                    <a:pt x="11531" y="11506"/>
                    <a:pt x="11466" y="12071"/>
                    <a:pt x="11531" y="12706"/>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54" name="Shape"/>
            <p:cNvSpPr/>
            <p:nvPr/>
          </p:nvSpPr>
          <p:spPr>
            <a:xfrm>
              <a:off x="271450" y="839233"/>
              <a:ext cx="246569" cy="49767"/>
            </a:xfrm>
            <a:custGeom>
              <a:avLst/>
              <a:gdLst/>
              <a:ahLst/>
              <a:cxnLst>
                <a:cxn ang="0">
                  <a:pos x="wd2" y="hd2"/>
                </a:cxn>
                <a:cxn ang="5400000">
                  <a:pos x="wd2" y="hd2"/>
                </a:cxn>
                <a:cxn ang="10800000">
                  <a:pos x="wd2" y="hd2"/>
                </a:cxn>
                <a:cxn ang="16200000">
                  <a:pos x="wd2" y="hd2"/>
                </a:cxn>
              </a:cxnLst>
              <a:rect l="0" t="0" r="r" b="b"/>
              <a:pathLst>
                <a:path w="21600" h="21600" extrusionOk="0">
                  <a:moveTo>
                    <a:pt x="2171" y="21600"/>
                  </a:moveTo>
                  <a:cubicBezTo>
                    <a:pt x="19429" y="21600"/>
                    <a:pt x="19429" y="21600"/>
                    <a:pt x="19429" y="21600"/>
                  </a:cubicBezTo>
                  <a:cubicBezTo>
                    <a:pt x="20647" y="21600"/>
                    <a:pt x="21600" y="16859"/>
                    <a:pt x="21600" y="10800"/>
                  </a:cubicBezTo>
                  <a:cubicBezTo>
                    <a:pt x="21600" y="4741"/>
                    <a:pt x="20647" y="0"/>
                    <a:pt x="19429" y="0"/>
                  </a:cubicBezTo>
                  <a:cubicBezTo>
                    <a:pt x="2171" y="0"/>
                    <a:pt x="2171" y="0"/>
                    <a:pt x="2171" y="0"/>
                  </a:cubicBezTo>
                  <a:cubicBezTo>
                    <a:pt x="953" y="0"/>
                    <a:pt x="0" y="4741"/>
                    <a:pt x="0" y="10800"/>
                  </a:cubicBezTo>
                  <a:cubicBezTo>
                    <a:pt x="0" y="16859"/>
                    <a:pt x="953" y="21600"/>
                    <a:pt x="2171" y="21600"/>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55" name="Shape"/>
            <p:cNvSpPr/>
            <p:nvPr/>
          </p:nvSpPr>
          <p:spPr>
            <a:xfrm>
              <a:off x="1183070" y="395865"/>
              <a:ext cx="149299" cy="47505"/>
            </a:xfrm>
            <a:custGeom>
              <a:avLst/>
              <a:gdLst/>
              <a:ahLst/>
              <a:cxnLst>
                <a:cxn ang="0">
                  <a:pos x="wd2" y="hd2"/>
                </a:cxn>
                <a:cxn ang="5400000">
                  <a:pos x="wd2" y="hd2"/>
                </a:cxn>
                <a:cxn ang="10800000">
                  <a:pos x="wd2" y="hd2"/>
                </a:cxn>
                <a:cxn ang="16200000">
                  <a:pos x="wd2" y="hd2"/>
                </a:cxn>
              </a:cxnLst>
              <a:rect l="0" t="0" r="r" b="b"/>
              <a:pathLst>
                <a:path w="21600" h="21600" extrusionOk="0">
                  <a:moveTo>
                    <a:pt x="21600" y="10933"/>
                  </a:moveTo>
                  <a:cubicBezTo>
                    <a:pt x="21600" y="4800"/>
                    <a:pt x="20013" y="0"/>
                    <a:pt x="17985" y="0"/>
                  </a:cubicBezTo>
                  <a:cubicBezTo>
                    <a:pt x="3615" y="0"/>
                    <a:pt x="3615" y="0"/>
                    <a:pt x="3615" y="0"/>
                  </a:cubicBezTo>
                  <a:cubicBezTo>
                    <a:pt x="1675" y="0"/>
                    <a:pt x="0" y="4800"/>
                    <a:pt x="0" y="10933"/>
                  </a:cubicBezTo>
                  <a:cubicBezTo>
                    <a:pt x="0" y="16800"/>
                    <a:pt x="1675" y="21600"/>
                    <a:pt x="3615" y="21600"/>
                  </a:cubicBezTo>
                  <a:cubicBezTo>
                    <a:pt x="17985" y="21600"/>
                    <a:pt x="17985" y="21600"/>
                    <a:pt x="17985" y="21600"/>
                  </a:cubicBezTo>
                  <a:cubicBezTo>
                    <a:pt x="20013" y="21600"/>
                    <a:pt x="21600" y="16800"/>
                    <a:pt x="21600" y="10933"/>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sp>
          <p:nvSpPr>
            <p:cNvPr id="656" name="Shape"/>
            <p:cNvSpPr/>
            <p:nvPr/>
          </p:nvSpPr>
          <p:spPr>
            <a:xfrm>
              <a:off x="149297" y="395865"/>
              <a:ext cx="246569" cy="47505"/>
            </a:xfrm>
            <a:custGeom>
              <a:avLst/>
              <a:gdLst/>
              <a:ahLst/>
              <a:cxnLst>
                <a:cxn ang="0">
                  <a:pos x="wd2" y="hd2"/>
                </a:cxn>
                <a:cxn ang="5400000">
                  <a:pos x="wd2" y="hd2"/>
                </a:cxn>
                <a:cxn ang="10800000">
                  <a:pos x="wd2" y="hd2"/>
                </a:cxn>
                <a:cxn ang="16200000">
                  <a:pos x="wd2" y="hd2"/>
                </a:cxn>
              </a:cxnLst>
              <a:rect l="0" t="0" r="r" b="b"/>
              <a:pathLst>
                <a:path w="21600" h="21600" extrusionOk="0">
                  <a:moveTo>
                    <a:pt x="21600" y="10933"/>
                  </a:moveTo>
                  <a:cubicBezTo>
                    <a:pt x="21600" y="4800"/>
                    <a:pt x="20647" y="0"/>
                    <a:pt x="19429" y="0"/>
                  </a:cubicBezTo>
                  <a:cubicBezTo>
                    <a:pt x="2171" y="0"/>
                    <a:pt x="2171" y="0"/>
                    <a:pt x="2171" y="0"/>
                  </a:cubicBezTo>
                  <a:cubicBezTo>
                    <a:pt x="953" y="0"/>
                    <a:pt x="0" y="4800"/>
                    <a:pt x="0" y="10933"/>
                  </a:cubicBezTo>
                  <a:cubicBezTo>
                    <a:pt x="0" y="16800"/>
                    <a:pt x="953" y="21600"/>
                    <a:pt x="2171" y="21600"/>
                  </a:cubicBezTo>
                  <a:cubicBezTo>
                    <a:pt x="19429" y="21600"/>
                    <a:pt x="19429" y="21600"/>
                    <a:pt x="19429" y="21600"/>
                  </a:cubicBezTo>
                  <a:cubicBezTo>
                    <a:pt x="20647" y="21600"/>
                    <a:pt x="21600" y="16800"/>
                    <a:pt x="21600" y="10933"/>
                  </a:cubicBezTo>
                  <a:close/>
                </a:path>
              </a:pathLst>
            </a:custGeom>
            <a:solidFill>
              <a:srgbClr val="604A7B"/>
            </a:solidFill>
            <a:ln w="12700" cap="flat">
              <a:noFill/>
              <a:miter lim="400000"/>
            </a:ln>
            <a:effectLst/>
          </p:spPr>
          <p:txBody>
            <a:bodyPr wrap="square" lIns="91439" tIns="91439" rIns="91439" bIns="91439" numCol="1" anchor="ctr">
              <a:noAutofit/>
            </a:bodyPr>
            <a:lstStyle/>
            <a:p>
              <a:pPr>
                <a:defRPr sz="4800"/>
              </a:pPr>
              <a:endParaRPr>
                <a:latin typeface="#9Slide01 Tieu de ngan" panose="00000800000000000000" pitchFamily="2" charset="0"/>
              </a:endParaRPr>
            </a:p>
          </p:txBody>
        </p:sp>
      </p:grpSp>
      <p:sp>
        <p:nvSpPr>
          <p:cNvPr id="8" name="Rectangle 7">
            <a:extLst>
              <a:ext uri="{FF2B5EF4-FFF2-40B4-BE49-F238E27FC236}">
                <a16:creationId xmlns:a16="http://schemas.microsoft.com/office/drawing/2014/main" id="{0CA16870-C459-4B4D-9CCA-679EBE185F73}"/>
              </a:ext>
            </a:extLst>
          </p:cNvPr>
          <p:cNvSpPr/>
          <p:nvPr/>
        </p:nvSpPr>
        <p:spPr>
          <a:xfrm>
            <a:off x="0" y="0"/>
            <a:ext cx="1066800" cy="1090426"/>
          </a:xfrm>
          <a:prstGeom prst="rect">
            <a:avLst/>
          </a:prstGeom>
          <a:solidFill>
            <a:srgbClr val="1A242E"/>
          </a:solid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9F9F9"/>
              </a:solidFill>
              <a:effectLst/>
              <a:uFillTx/>
              <a:latin typeface="+mn-lt"/>
              <a:ea typeface="+mn-ea"/>
              <a:cs typeface="+mn-cs"/>
              <a:sym typeface="Helvetica"/>
            </a:endParaRPr>
          </a:p>
        </p:txBody>
      </p:sp>
      <p:sp>
        <p:nvSpPr>
          <p:cNvPr id="658" name="Rectangle"/>
          <p:cNvSpPr/>
          <p:nvPr/>
        </p:nvSpPr>
        <p:spPr>
          <a:xfrm>
            <a:off x="-28127" y="0"/>
            <a:ext cx="14652938" cy="581234"/>
          </a:xfrm>
          <a:prstGeom prst="rect">
            <a:avLst/>
          </a:prstGeom>
          <a:solidFill>
            <a:srgbClr val="FFD14F"/>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10" name="Picture 9">
            <a:extLst>
              <a:ext uri="{FF2B5EF4-FFF2-40B4-BE49-F238E27FC236}">
                <a16:creationId xmlns:a16="http://schemas.microsoft.com/office/drawing/2014/main" id="{BABAC80C-688B-4606-9D9B-6F6F474D6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9637" y="7778162"/>
            <a:ext cx="4572000" cy="4572000"/>
          </a:xfrm>
          <a:prstGeom prst="rect">
            <a:avLst/>
          </a:prstGeom>
        </p:spPr>
      </p:pic>
      <p:sp>
        <p:nvSpPr>
          <p:cNvPr id="68" name="This company has been running for years and you might not know it. This company has been running for years and you might not know it.">
            <a:extLst>
              <a:ext uri="{FF2B5EF4-FFF2-40B4-BE49-F238E27FC236}">
                <a16:creationId xmlns:a16="http://schemas.microsoft.com/office/drawing/2014/main" id="{D94B80C7-1E3F-44C0-8F33-AB71B5195BED}"/>
              </a:ext>
            </a:extLst>
          </p:cNvPr>
          <p:cNvSpPr txBox="1"/>
          <p:nvPr/>
        </p:nvSpPr>
        <p:spPr>
          <a:xfrm>
            <a:off x="19782965" y="2840276"/>
            <a:ext cx="4343731" cy="2528319"/>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lvl1pPr algn="just">
              <a:lnSpc>
                <a:spcPct val="150000"/>
              </a:lnSpc>
              <a:defRPr sz="2400"/>
            </a:lvl1pPr>
          </a:lstStyle>
          <a:p>
            <a:pPr algn="l"/>
            <a:r>
              <a:rPr lang="en-US" sz="5400" b="1">
                <a:latin typeface="Times New Roman" panose="02020603050405020304" pitchFamily="18" charset="0"/>
                <a:cs typeface="Times New Roman" panose="02020603050405020304" pitchFamily="18" charset="0"/>
              </a:rPr>
              <a:t>1.Mục đích của đồ án</a:t>
            </a:r>
            <a:endParaRPr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95393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627"/>
                                        </p:tgtEl>
                                        <p:attrNameLst>
                                          <p:attrName>style.visibility</p:attrName>
                                        </p:attrNameLst>
                                      </p:cBhvr>
                                      <p:to>
                                        <p:strVal val="visible"/>
                                      </p:to>
                                    </p:set>
                                    <p:animEffect transition="in" filter="dissolve">
                                      <p:cBhvr>
                                        <p:cTn id="7" dur="500"/>
                                        <p:tgtEl>
                                          <p:spTgt spid="627"/>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625"/>
                                        </p:tgtEl>
                                        <p:attrNameLst>
                                          <p:attrName>style.visibility</p:attrName>
                                        </p:attrNameLst>
                                      </p:cBhvr>
                                      <p:to>
                                        <p:strVal val="visible"/>
                                      </p:to>
                                    </p:set>
                                    <p:animEffect transition="in" filter="dissolve">
                                      <p:cBhvr>
                                        <p:cTn id="11" dur="500"/>
                                        <p:tgtEl>
                                          <p:spTgt spid="625"/>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591"/>
                                        </p:tgtEl>
                                        <p:attrNameLst>
                                          <p:attrName>style.visibility</p:attrName>
                                        </p:attrNameLst>
                                      </p:cBhvr>
                                      <p:to>
                                        <p:strVal val="visible"/>
                                      </p:to>
                                    </p:set>
                                    <p:animEffect transition="in" filter="dissolve">
                                      <p:cBhvr>
                                        <p:cTn id="15" dur="500"/>
                                        <p:tgtEl>
                                          <p:spTgt spid="591"/>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626"/>
                                        </p:tgtEl>
                                        <p:attrNameLst>
                                          <p:attrName>style.visibility</p:attrName>
                                        </p:attrNameLst>
                                      </p:cBhvr>
                                      <p:to>
                                        <p:strVal val="visible"/>
                                      </p:to>
                                    </p:set>
                                    <p:animEffect transition="in" filter="dissolve">
                                      <p:cBhvr>
                                        <p:cTn id="19" dur="500"/>
                                        <p:tgtEl>
                                          <p:spTgt spid="626"/>
                                        </p:tgtEl>
                                      </p:cBhvr>
                                    </p:animEffect>
                                  </p:childTnLst>
                                </p:cTn>
                              </p:par>
                            </p:childTnLst>
                          </p:cTn>
                        </p:par>
                        <p:par>
                          <p:cTn id="20" fill="hold">
                            <p:stCondLst>
                              <p:cond delay="2000"/>
                            </p:stCondLst>
                            <p:childTnLst>
                              <p:par>
                                <p:cTn id="21" presetID="9" presetClass="entr" fill="hold" grpId="0" nodeType="afterEffect">
                                  <p:stCondLst>
                                    <p:cond delay="0"/>
                                  </p:stCondLst>
                                  <p:iterate>
                                    <p:tmAbs val="0"/>
                                  </p:iterate>
                                  <p:childTnLst>
                                    <p:set>
                                      <p:cBhvr>
                                        <p:cTn id="22" fill="hold"/>
                                        <p:tgtEl>
                                          <p:spTgt spid="630"/>
                                        </p:tgtEl>
                                        <p:attrNameLst>
                                          <p:attrName>style.visibility</p:attrName>
                                        </p:attrNameLst>
                                      </p:cBhvr>
                                      <p:to>
                                        <p:strVal val="visible"/>
                                      </p:to>
                                    </p:set>
                                    <p:animEffect transition="in" filter="dissolve">
                                      <p:cBhvr>
                                        <p:cTn id="23" dur="500"/>
                                        <p:tgtEl>
                                          <p:spTgt spid="630"/>
                                        </p:tgtEl>
                                      </p:cBhvr>
                                    </p:animEffect>
                                  </p:childTnLst>
                                </p:cTn>
                              </p:par>
                            </p:childTnLst>
                          </p:cTn>
                        </p:par>
                        <p:par>
                          <p:cTn id="24" fill="hold">
                            <p:stCondLst>
                              <p:cond delay="2500"/>
                            </p:stCondLst>
                            <p:childTnLst>
                              <p:par>
                                <p:cTn id="25" presetID="9" presetClass="entr" fill="hold" grpId="0" nodeType="afterEffect">
                                  <p:stCondLst>
                                    <p:cond delay="0"/>
                                  </p:stCondLst>
                                  <p:iterate>
                                    <p:tmAbs val="0"/>
                                  </p:iterate>
                                  <p:childTnLst>
                                    <p:set>
                                      <p:cBhvr>
                                        <p:cTn id="26" fill="hold"/>
                                        <p:tgtEl>
                                          <p:spTgt spid="628"/>
                                        </p:tgtEl>
                                        <p:attrNameLst>
                                          <p:attrName>style.visibility</p:attrName>
                                        </p:attrNameLst>
                                      </p:cBhvr>
                                      <p:to>
                                        <p:strVal val="visible"/>
                                      </p:to>
                                    </p:set>
                                    <p:animEffect transition="in" filter="dissolve">
                                      <p:cBhvr>
                                        <p:cTn id="27" dur="500"/>
                                        <p:tgtEl>
                                          <p:spTgt spid="628"/>
                                        </p:tgtEl>
                                      </p:cBhvr>
                                    </p:animEffect>
                                  </p:childTnLst>
                                </p:cTn>
                              </p:par>
                            </p:childTnLst>
                          </p:cTn>
                        </p:par>
                        <p:par>
                          <p:cTn id="28" fill="hold">
                            <p:stCondLst>
                              <p:cond delay="3000"/>
                            </p:stCondLst>
                            <p:childTnLst>
                              <p:par>
                                <p:cTn id="29" presetID="9" presetClass="entr" fill="hold" grpId="0" nodeType="afterEffect">
                                  <p:stCondLst>
                                    <p:cond delay="0"/>
                                  </p:stCondLst>
                                  <p:iterate>
                                    <p:tmAbs val="0"/>
                                  </p:iterate>
                                  <p:childTnLst>
                                    <p:set>
                                      <p:cBhvr>
                                        <p:cTn id="30" fill="hold"/>
                                        <p:tgtEl>
                                          <p:spTgt spid="622"/>
                                        </p:tgtEl>
                                        <p:attrNameLst>
                                          <p:attrName>style.visibility</p:attrName>
                                        </p:attrNameLst>
                                      </p:cBhvr>
                                      <p:to>
                                        <p:strVal val="visible"/>
                                      </p:to>
                                    </p:set>
                                    <p:animEffect transition="in" filter="dissolve">
                                      <p:cBhvr>
                                        <p:cTn id="31" dur="500"/>
                                        <p:tgtEl>
                                          <p:spTgt spid="622"/>
                                        </p:tgtEl>
                                      </p:cBhvr>
                                    </p:animEffect>
                                  </p:childTnLst>
                                </p:cTn>
                              </p:par>
                            </p:childTnLst>
                          </p:cTn>
                        </p:par>
                        <p:par>
                          <p:cTn id="32" fill="hold">
                            <p:stCondLst>
                              <p:cond delay="3500"/>
                            </p:stCondLst>
                            <p:childTnLst>
                              <p:par>
                                <p:cTn id="33" presetID="9" presetClass="entr" fill="hold" grpId="0" nodeType="afterEffect">
                                  <p:stCondLst>
                                    <p:cond delay="0"/>
                                  </p:stCondLst>
                                  <p:iterate>
                                    <p:tmAbs val="0"/>
                                  </p:iterate>
                                  <p:childTnLst>
                                    <p:set>
                                      <p:cBhvr>
                                        <p:cTn id="34" fill="hold"/>
                                        <p:tgtEl>
                                          <p:spTgt spid="629"/>
                                        </p:tgtEl>
                                        <p:attrNameLst>
                                          <p:attrName>style.visibility</p:attrName>
                                        </p:attrNameLst>
                                      </p:cBhvr>
                                      <p:to>
                                        <p:strVal val="visible"/>
                                      </p:to>
                                    </p:set>
                                    <p:animEffect transition="in" filter="dissolve">
                                      <p:cBhvr>
                                        <p:cTn id="35" dur="500"/>
                                        <p:tgtEl>
                                          <p:spTgt spid="629"/>
                                        </p:tgtEl>
                                      </p:cBhvr>
                                    </p:animEffect>
                                  </p:childTnLst>
                                </p:cTn>
                              </p:par>
                            </p:childTnLst>
                          </p:cTn>
                        </p:par>
                        <p:par>
                          <p:cTn id="36" fill="hold">
                            <p:stCondLst>
                              <p:cond delay="4000"/>
                            </p:stCondLst>
                            <p:childTnLst>
                              <p:par>
                                <p:cTn id="37" presetID="9" presetClass="entr" fill="hold" grpId="0" nodeType="afterEffect">
                                  <p:stCondLst>
                                    <p:cond delay="0"/>
                                  </p:stCondLst>
                                  <p:iterate>
                                    <p:tmAbs val="0"/>
                                  </p:iterate>
                                  <p:childTnLst>
                                    <p:set>
                                      <p:cBhvr>
                                        <p:cTn id="38" fill="hold"/>
                                        <p:tgtEl>
                                          <p:spTgt spid="624"/>
                                        </p:tgtEl>
                                        <p:attrNameLst>
                                          <p:attrName>style.visibility</p:attrName>
                                        </p:attrNameLst>
                                      </p:cBhvr>
                                      <p:to>
                                        <p:strVal val="visible"/>
                                      </p:to>
                                    </p:set>
                                    <p:animEffect transition="in" filter="dissolve">
                                      <p:cBhvr>
                                        <p:cTn id="39" dur="500"/>
                                        <p:tgtEl>
                                          <p:spTgt spid="624"/>
                                        </p:tgtEl>
                                      </p:cBhvr>
                                    </p:animEffect>
                                  </p:childTnLst>
                                </p:cTn>
                              </p:par>
                            </p:childTnLst>
                          </p:cTn>
                        </p:par>
                        <p:par>
                          <p:cTn id="40" fill="hold">
                            <p:stCondLst>
                              <p:cond delay="4500"/>
                            </p:stCondLst>
                            <p:childTnLst>
                              <p:par>
                                <p:cTn id="41" presetID="9" presetClass="entr" fill="hold" grpId="0" nodeType="afterEffect">
                                  <p:stCondLst>
                                    <p:cond delay="0"/>
                                  </p:stCondLst>
                                  <p:iterate>
                                    <p:tmAbs val="0"/>
                                  </p:iterate>
                                  <p:childTnLst>
                                    <p:set>
                                      <p:cBhvr>
                                        <p:cTn id="42" fill="hold"/>
                                        <p:tgtEl>
                                          <p:spTgt spid="581"/>
                                        </p:tgtEl>
                                        <p:attrNameLst>
                                          <p:attrName>style.visibility</p:attrName>
                                        </p:attrNameLst>
                                      </p:cBhvr>
                                      <p:to>
                                        <p:strVal val="visible"/>
                                      </p:to>
                                    </p:set>
                                    <p:animEffect transition="in" filter="dissolve">
                                      <p:cBhvr>
                                        <p:cTn id="43" dur="500"/>
                                        <p:tgtEl>
                                          <p:spTgt spid="581"/>
                                        </p:tgtEl>
                                      </p:cBhvr>
                                    </p:animEffect>
                                  </p:childTnLst>
                                </p:cTn>
                              </p:par>
                            </p:childTnLst>
                          </p:cTn>
                        </p:par>
                        <p:par>
                          <p:cTn id="44" fill="hold">
                            <p:stCondLst>
                              <p:cond delay="5000"/>
                            </p:stCondLst>
                            <p:childTnLst>
                              <p:par>
                                <p:cTn id="45" presetID="9" presetClass="entr" fill="hold" grpId="0" nodeType="afterEffect">
                                  <p:stCondLst>
                                    <p:cond delay="0"/>
                                  </p:stCondLst>
                                  <p:iterate>
                                    <p:tmAbs val="0"/>
                                  </p:iterate>
                                  <p:childTnLst>
                                    <p:set>
                                      <p:cBhvr>
                                        <p:cTn id="46" fill="hold"/>
                                        <p:tgtEl>
                                          <p:spTgt spid="613"/>
                                        </p:tgtEl>
                                        <p:attrNameLst>
                                          <p:attrName>style.visibility</p:attrName>
                                        </p:attrNameLst>
                                      </p:cBhvr>
                                      <p:to>
                                        <p:strVal val="visible"/>
                                      </p:to>
                                    </p:set>
                                    <p:animEffect transition="in" filter="dissolve">
                                      <p:cBhvr>
                                        <p:cTn id="47" dur="500"/>
                                        <p:tgtEl>
                                          <p:spTgt spid="613"/>
                                        </p:tgtEl>
                                      </p:cBhvr>
                                    </p:animEffect>
                                  </p:childTnLst>
                                </p:cTn>
                              </p:par>
                            </p:childTnLst>
                          </p:cTn>
                        </p:par>
                        <p:par>
                          <p:cTn id="48" fill="hold">
                            <p:stCondLst>
                              <p:cond delay="5500"/>
                            </p:stCondLst>
                            <p:childTnLst>
                              <p:par>
                                <p:cTn id="49" presetID="9" presetClass="entr" fill="hold" grpId="0" nodeType="afterEffect">
                                  <p:stCondLst>
                                    <p:cond delay="0"/>
                                  </p:stCondLst>
                                  <p:iterate>
                                    <p:tmAbs val="0"/>
                                  </p:iterate>
                                  <p:childTnLst>
                                    <p:set>
                                      <p:cBhvr>
                                        <p:cTn id="50" fill="hold"/>
                                        <p:tgtEl>
                                          <p:spTgt spid="623"/>
                                        </p:tgtEl>
                                        <p:attrNameLst>
                                          <p:attrName>style.visibility</p:attrName>
                                        </p:attrNameLst>
                                      </p:cBhvr>
                                      <p:to>
                                        <p:strVal val="visible"/>
                                      </p:to>
                                    </p:set>
                                    <p:animEffect transition="in" filter="dissolve">
                                      <p:cBhvr>
                                        <p:cTn id="51" dur="500"/>
                                        <p:tgtEl>
                                          <p:spTgt spid="623"/>
                                        </p:tgtEl>
                                      </p:cBhvr>
                                    </p:animEffect>
                                  </p:childTnLst>
                                </p:cTn>
                              </p:par>
                            </p:childTnLst>
                          </p:cTn>
                        </p:par>
                        <p:par>
                          <p:cTn id="52" fill="hold">
                            <p:stCondLst>
                              <p:cond delay="6000"/>
                            </p:stCondLst>
                            <p:childTnLst>
                              <p:par>
                                <p:cTn id="53" presetID="9" presetClass="entr" fill="hold" grpId="0" nodeType="afterEffect">
                                  <p:stCondLst>
                                    <p:cond delay="0"/>
                                  </p:stCondLst>
                                  <p:iterate>
                                    <p:tmAbs val="0"/>
                                  </p:iterate>
                                  <p:childTnLst>
                                    <p:set>
                                      <p:cBhvr>
                                        <p:cTn id="54" fill="hold"/>
                                        <p:tgtEl>
                                          <p:spTgt spid="633"/>
                                        </p:tgtEl>
                                        <p:attrNameLst>
                                          <p:attrName>style.visibility</p:attrName>
                                        </p:attrNameLst>
                                      </p:cBhvr>
                                      <p:to>
                                        <p:strVal val="visible"/>
                                      </p:to>
                                    </p:set>
                                    <p:animEffect transition="in" filter="dissolve">
                                      <p:cBhvr>
                                        <p:cTn id="55" dur="500"/>
                                        <p:tgtEl>
                                          <p:spTgt spid="633"/>
                                        </p:tgtEl>
                                      </p:cBhvr>
                                    </p:animEffect>
                                  </p:childTnLst>
                                </p:cTn>
                              </p:par>
                            </p:childTnLst>
                          </p:cTn>
                        </p:par>
                        <p:par>
                          <p:cTn id="56" fill="hold">
                            <p:stCondLst>
                              <p:cond delay="6500"/>
                            </p:stCondLst>
                            <p:childTnLst>
                              <p:par>
                                <p:cTn id="57" presetID="9" presetClass="entr" fill="hold" grpId="0" nodeType="afterEffect">
                                  <p:stCondLst>
                                    <p:cond delay="0"/>
                                  </p:stCondLst>
                                  <p:iterate>
                                    <p:tmAbs val="0"/>
                                  </p:iterate>
                                  <p:childTnLst>
                                    <p:set>
                                      <p:cBhvr>
                                        <p:cTn id="58" fill="hold"/>
                                        <p:tgtEl>
                                          <p:spTgt spid="631"/>
                                        </p:tgtEl>
                                        <p:attrNameLst>
                                          <p:attrName>style.visibility</p:attrName>
                                        </p:attrNameLst>
                                      </p:cBhvr>
                                      <p:to>
                                        <p:strVal val="visible"/>
                                      </p:to>
                                    </p:set>
                                    <p:animEffect transition="in" filter="dissolve">
                                      <p:cBhvr>
                                        <p:cTn id="59" dur="500"/>
                                        <p:tgtEl>
                                          <p:spTgt spid="631"/>
                                        </p:tgtEl>
                                      </p:cBhvr>
                                    </p:animEffect>
                                  </p:childTnLst>
                                </p:cTn>
                              </p:par>
                            </p:childTnLst>
                          </p:cTn>
                        </p:par>
                        <p:par>
                          <p:cTn id="60" fill="hold">
                            <p:stCondLst>
                              <p:cond delay="7000"/>
                            </p:stCondLst>
                            <p:childTnLst>
                              <p:par>
                                <p:cTn id="61" presetID="9" presetClass="entr" fill="hold" grpId="0" nodeType="afterEffect">
                                  <p:stCondLst>
                                    <p:cond delay="0"/>
                                  </p:stCondLst>
                                  <p:iterate>
                                    <p:tmAbs val="0"/>
                                  </p:iterate>
                                  <p:childTnLst>
                                    <p:set>
                                      <p:cBhvr>
                                        <p:cTn id="62" fill="hold"/>
                                        <p:tgtEl>
                                          <p:spTgt spid="632"/>
                                        </p:tgtEl>
                                        <p:attrNameLst>
                                          <p:attrName>style.visibility</p:attrName>
                                        </p:attrNameLst>
                                      </p:cBhvr>
                                      <p:to>
                                        <p:strVal val="visible"/>
                                      </p:to>
                                    </p:set>
                                    <p:animEffect transition="in" filter="dissolve">
                                      <p:cBhvr>
                                        <p:cTn id="63" dur="500"/>
                                        <p:tgtEl>
                                          <p:spTgt spid="632"/>
                                        </p:tgtEl>
                                      </p:cBhvr>
                                    </p:animEffect>
                                  </p:childTnLst>
                                </p:cTn>
                              </p:par>
                            </p:childTnLst>
                          </p:cTn>
                        </p:par>
                        <p:par>
                          <p:cTn id="64" fill="hold">
                            <p:stCondLst>
                              <p:cond delay="7500"/>
                            </p:stCondLst>
                            <p:childTnLst>
                              <p:par>
                                <p:cTn id="65" presetID="9" presetClass="entr" fill="hold" grpId="0" nodeType="afterEffect">
                                  <p:stCondLst>
                                    <p:cond delay="0"/>
                                  </p:stCondLst>
                                  <p:iterate>
                                    <p:tmAbs val="0"/>
                                  </p:iterate>
                                  <p:childTnLst>
                                    <p:set>
                                      <p:cBhvr>
                                        <p:cTn id="66" fill="hold"/>
                                        <p:tgtEl>
                                          <p:spTgt spid="657"/>
                                        </p:tgtEl>
                                        <p:attrNameLst>
                                          <p:attrName>style.visibility</p:attrName>
                                        </p:attrNameLst>
                                      </p:cBhvr>
                                      <p:to>
                                        <p:strVal val="visible"/>
                                      </p:to>
                                    </p:set>
                                    <p:animEffect transition="in" filter="dissolve">
                                      <p:cBhvr>
                                        <p:cTn id="67" dur="500"/>
                                        <p:tgtEl>
                                          <p:spTgt spid="657"/>
                                        </p:tgtEl>
                                      </p:cBhvr>
                                    </p:animEffect>
                                  </p:childTnLst>
                                </p:cTn>
                              </p:par>
                            </p:childTnLst>
                          </p:cTn>
                        </p:par>
                        <p:par>
                          <p:cTn id="68" fill="hold">
                            <p:stCondLst>
                              <p:cond delay="8000"/>
                            </p:stCondLst>
                            <p:childTnLst>
                              <p:par>
                                <p:cTn id="69" presetID="9" presetClass="entr" fill="hold" grpId="0" nodeType="afterEffect">
                                  <p:stCondLst>
                                    <p:cond delay="0"/>
                                  </p:stCondLst>
                                  <p:iterate>
                                    <p:tmAbs val="0"/>
                                  </p:iterate>
                                  <p:childTnLst>
                                    <p:set>
                                      <p:cBhvr>
                                        <p:cTn id="70" fill="hold"/>
                                        <p:tgtEl>
                                          <p:spTgt spid="635"/>
                                        </p:tgtEl>
                                        <p:attrNameLst>
                                          <p:attrName>style.visibility</p:attrName>
                                        </p:attrNameLst>
                                      </p:cBhvr>
                                      <p:to>
                                        <p:strVal val="visible"/>
                                      </p:to>
                                    </p:set>
                                    <p:animEffect transition="in" filter="dissolve">
                                      <p:cBhvr>
                                        <p:cTn id="71" dur="500"/>
                                        <p:tgtEl>
                                          <p:spTgt spid="635"/>
                                        </p:tgtEl>
                                      </p:cBhvr>
                                    </p:animEffect>
                                  </p:childTnLst>
                                </p:cTn>
                              </p:par>
                            </p:childTnLst>
                          </p:cTn>
                        </p:par>
                        <p:par>
                          <p:cTn id="72" fill="hold">
                            <p:stCondLst>
                              <p:cond delay="8500"/>
                            </p:stCondLst>
                            <p:childTnLst>
                              <p:par>
                                <p:cTn id="73" presetID="9" presetClass="entr" fill="hold" grpId="0" nodeType="afterEffect">
                                  <p:stCondLst>
                                    <p:cond delay="0"/>
                                  </p:stCondLst>
                                  <p:iterate>
                                    <p:tmAbs val="0"/>
                                  </p:iterate>
                                  <p:childTnLst>
                                    <p:set>
                                      <p:cBhvr>
                                        <p:cTn id="74" fill="hold"/>
                                        <p:tgtEl>
                                          <p:spTgt spid="68"/>
                                        </p:tgtEl>
                                        <p:attrNameLst>
                                          <p:attrName>style.visibility</p:attrName>
                                        </p:attrNameLst>
                                      </p:cBhvr>
                                      <p:to>
                                        <p:strVal val="visible"/>
                                      </p:to>
                                    </p:set>
                                    <p:animEffect transition="in" filter="dissolve">
                                      <p:cBhvr>
                                        <p:cTn id="7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 grpId="0" animBg="1" advAuto="0"/>
      <p:bldP spid="591" grpId="0" animBg="1" advAuto="0"/>
      <p:bldP spid="613" grpId="0" animBg="1" advAuto="0"/>
      <p:bldP spid="622" grpId="0" animBg="1" advAuto="0"/>
      <p:bldP spid="623" grpId="0" animBg="1" advAuto="0"/>
      <p:bldP spid="624" grpId="0" animBg="1" advAuto="0"/>
      <p:bldP spid="625" grpId="0" animBg="1" advAuto="0"/>
      <p:bldP spid="626" grpId="0" animBg="1" advAuto="0"/>
      <p:bldP spid="627" grpId="0" animBg="1" advAuto="0"/>
      <p:bldP spid="628" grpId="0" animBg="1" advAuto="0"/>
      <p:bldP spid="629" grpId="0" animBg="1" advAuto="0"/>
      <p:bldP spid="630" grpId="0" animBg="1" advAuto="0"/>
      <p:bldP spid="631" grpId="0" animBg="1" advAuto="0"/>
      <p:bldP spid="632" grpId="0" animBg="1" advAuto="0"/>
      <p:bldP spid="633" grpId="0" animBg="1" advAuto="0"/>
      <p:bldP spid="635" grpId="0" animBg="1" advAuto="0"/>
      <p:bldP spid="657" grpId="0" animBg="1" advAuto="0"/>
      <p:bldP spid="68"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Square"/>
          <p:cNvSpPr/>
          <p:nvPr/>
        </p:nvSpPr>
        <p:spPr>
          <a:xfrm>
            <a:off x="851937" y="3620546"/>
            <a:ext cx="2420750" cy="2420750"/>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433" name="Square"/>
          <p:cNvSpPr/>
          <p:nvPr/>
        </p:nvSpPr>
        <p:spPr>
          <a:xfrm>
            <a:off x="924133" y="6883993"/>
            <a:ext cx="2420750" cy="2420751"/>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434" name="Square"/>
          <p:cNvSpPr/>
          <p:nvPr/>
        </p:nvSpPr>
        <p:spPr>
          <a:xfrm>
            <a:off x="1082665" y="9991767"/>
            <a:ext cx="2420750" cy="2420750"/>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435" name="Rectangle"/>
          <p:cNvSpPr/>
          <p:nvPr/>
        </p:nvSpPr>
        <p:spPr>
          <a:xfrm>
            <a:off x="2290948" y="3293007"/>
            <a:ext cx="14041257" cy="2422295"/>
          </a:xfrm>
          <a:prstGeom prst="rect">
            <a:avLst/>
          </a:prstGeom>
          <a:ln w="101600">
            <a:solidFill>
              <a:srgbClr val="FFD14F">
                <a:alpha val="50000"/>
              </a:srgbClr>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436" name="CLIENT TESTIMONY"/>
          <p:cNvSpPr txBox="1">
            <a:spLocks noGrp="1"/>
          </p:cNvSpPr>
          <p:nvPr>
            <p:ph type="title"/>
          </p:nvPr>
        </p:nvSpPr>
        <p:spPr>
          <a:xfrm>
            <a:off x="204663" y="392854"/>
            <a:ext cx="19485481" cy="2691160"/>
          </a:xfrm>
          <a:prstGeom prst="rect">
            <a:avLst/>
          </a:prstGeom>
        </p:spPr>
        <p:txBody>
          <a:bodyPr>
            <a:normAutofit/>
          </a:bodyPr>
          <a:lstStyle/>
          <a:p>
            <a:pPr algn="ctr">
              <a:defRPr sz="7200" b="1"/>
            </a:pPr>
            <a:r>
              <a:rPr lang="en-US">
                <a:latin typeface="Times New Roman" panose="02020603050405020304" pitchFamily="18" charset="0"/>
                <a:cs typeface="Times New Roman" panose="02020603050405020304" pitchFamily="18" charset="0"/>
              </a:rPr>
              <a:t>2.Tại sao lại chọn biện pháp kỹ thuật này ?</a:t>
            </a:r>
            <a:endParaRPr dirty="0">
              <a:latin typeface="Times New Roman" panose="02020603050405020304" pitchFamily="18" charset="0"/>
              <a:cs typeface="Times New Roman" panose="02020603050405020304" pitchFamily="18" charset="0"/>
            </a:endParaRPr>
          </a:p>
        </p:txBody>
      </p:sp>
      <p:sp>
        <p:nvSpPr>
          <p:cNvPr id="1437" name="“Outstanding work! Very professional and personally I’m really satisfied with the punctuality. Such a great experience I had with your team.”…"/>
          <p:cNvSpPr txBox="1"/>
          <p:nvPr/>
        </p:nvSpPr>
        <p:spPr>
          <a:xfrm>
            <a:off x="3503415" y="3272465"/>
            <a:ext cx="11793351" cy="2312169"/>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p>
            <a:pPr>
              <a:lnSpc>
                <a:spcPct val="150000"/>
              </a:lnSpc>
              <a:defRPr sz="2600"/>
            </a:pPr>
            <a:r>
              <a:rPr lang="en-US" sz="3200">
                <a:latin typeface="Times New Roman" panose="02020603050405020304" pitchFamily="18" charset="0"/>
                <a:cs typeface="Times New Roman" panose="02020603050405020304" pitchFamily="18" charset="0"/>
              </a:rPr>
              <a:t>Biển báo giao thông là một thứ không thể thiếu trên đường. Và thực trạng hiện nay là rất nhiều người không biết các loại biển báo họ gặp phải là gì . Có thể khiến mọi người bị mất tiền phạt hoặc gây ra tai nạn.</a:t>
            </a:r>
            <a:endParaRPr sz="3200" dirty="0">
              <a:latin typeface="Times New Roman" panose="02020603050405020304" pitchFamily="18" charset="0"/>
              <a:cs typeface="Times New Roman" panose="02020603050405020304" pitchFamily="18" charset="0"/>
            </a:endParaRPr>
          </a:p>
        </p:txBody>
      </p:sp>
      <p:sp>
        <p:nvSpPr>
          <p:cNvPr id="1438" name="Rectangle"/>
          <p:cNvSpPr/>
          <p:nvPr/>
        </p:nvSpPr>
        <p:spPr>
          <a:xfrm>
            <a:off x="2143333" y="6685655"/>
            <a:ext cx="14041258" cy="2422295"/>
          </a:xfrm>
          <a:prstGeom prst="rect">
            <a:avLst/>
          </a:prstGeom>
          <a:ln w="101600">
            <a:solidFill>
              <a:srgbClr val="FFD14F">
                <a:alpha val="50000"/>
              </a:srgbClr>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439" name="“Outstanding work! Very professional and personally I’m really satisfied with the punctuality. Such a great experience I had with your team.”…"/>
          <p:cNvSpPr txBox="1"/>
          <p:nvPr/>
        </p:nvSpPr>
        <p:spPr>
          <a:xfrm>
            <a:off x="3859237" y="6795781"/>
            <a:ext cx="11793349" cy="1573506"/>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p>
            <a:pPr>
              <a:lnSpc>
                <a:spcPct val="150000"/>
              </a:lnSpc>
              <a:defRPr sz="2600"/>
            </a:pPr>
            <a:r>
              <a:rPr lang="en-US" sz="3200">
                <a:latin typeface="Times New Roman" panose="02020603050405020304" pitchFamily="18" charset="0"/>
                <a:cs typeface="Times New Roman" panose="02020603050405020304" pitchFamily="18" charset="0"/>
              </a:rPr>
              <a:t>Ứng dụng có thể nhận diện được biển báo, đồng thời cho người sử dụng hiểu biết thêm về giao thông .</a:t>
            </a:r>
            <a:endParaRPr sz="3200" dirty="0">
              <a:latin typeface="Times New Roman" panose="02020603050405020304" pitchFamily="18" charset="0"/>
              <a:cs typeface="Times New Roman" panose="02020603050405020304" pitchFamily="18" charset="0"/>
            </a:endParaRPr>
          </a:p>
        </p:txBody>
      </p:sp>
      <p:sp>
        <p:nvSpPr>
          <p:cNvPr id="1440" name="Rectangle"/>
          <p:cNvSpPr/>
          <p:nvPr/>
        </p:nvSpPr>
        <p:spPr>
          <a:xfrm>
            <a:off x="2290947" y="10221918"/>
            <a:ext cx="14041258" cy="2422295"/>
          </a:xfrm>
          <a:prstGeom prst="rect">
            <a:avLst/>
          </a:prstGeom>
          <a:ln w="101600">
            <a:solidFill>
              <a:srgbClr val="FFD14F">
                <a:alpha val="50000"/>
              </a:srgbClr>
            </a:solidFill>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
        <p:nvSpPr>
          <p:cNvPr id="1441" name="“Outstanding work! Very professional and personally I’m really satisfied with the punctuality. Such a great experience I had with your team.”…"/>
          <p:cNvSpPr txBox="1"/>
          <p:nvPr/>
        </p:nvSpPr>
        <p:spPr>
          <a:xfrm>
            <a:off x="3859238" y="10527492"/>
            <a:ext cx="12295162" cy="1573506"/>
          </a:xfrm>
          <a:prstGeom prst="rect">
            <a:avLst/>
          </a:prstGeom>
          <a:ln w="12700">
            <a:miter lim="400000"/>
          </a:ln>
          <a:extLst>
            <a:ext uri="{C572A759-6A51-4108-AA02-DFA0A04FC94B}">
              <ma14:wrappingTextBoxFlag xmlns:ma14="http://schemas.microsoft.com/office/mac/drawingml/2011/main" xmlns="" val="1"/>
            </a:ext>
          </a:extLst>
        </p:spPr>
        <p:txBody>
          <a:bodyPr wrap="square" tIns="91439" bIns="91439">
            <a:spAutoFit/>
          </a:bodyPr>
          <a:lstStyle/>
          <a:p>
            <a:pPr>
              <a:lnSpc>
                <a:spcPct val="150000"/>
              </a:lnSpc>
              <a:defRPr sz="2600"/>
            </a:pPr>
            <a:r>
              <a:rPr lang="en-US" sz="3200">
                <a:latin typeface="Times New Roman" panose="02020603050405020304" pitchFamily="18" charset="0"/>
                <a:cs typeface="Times New Roman" panose="02020603050405020304" pitchFamily="18" charset="0"/>
              </a:rPr>
              <a:t>Tránh được thiệt hại về tài sản, của cải, vật chất. Quan trọng nhất là về tính mạnh của người tham gia giao thông</a:t>
            </a:r>
            <a:endParaRPr sz="3200" dirty="0">
              <a:latin typeface="Times New Roman" panose="02020603050405020304" pitchFamily="18" charset="0"/>
              <a:cs typeface="Times New Roman" panose="02020603050405020304" pitchFamily="18" charset="0"/>
            </a:endParaRPr>
          </a:p>
        </p:txBody>
      </p:sp>
      <p:grpSp>
        <p:nvGrpSpPr>
          <p:cNvPr id="1450" name="Group"/>
          <p:cNvGrpSpPr/>
          <p:nvPr/>
        </p:nvGrpSpPr>
        <p:grpSpPr>
          <a:xfrm>
            <a:off x="18770604" y="8081846"/>
            <a:ext cx="5588005" cy="5075359"/>
            <a:chOff x="0" y="0"/>
            <a:chExt cx="5588003" cy="5075358"/>
          </a:xfrm>
        </p:grpSpPr>
        <p:sp>
          <p:nvSpPr>
            <p:cNvPr id="1442" name="Line"/>
            <p:cNvSpPr/>
            <p:nvPr/>
          </p:nvSpPr>
          <p:spPr>
            <a:xfrm>
              <a:off x="2157395" y="-1"/>
              <a:ext cx="3430607"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43" name="Line"/>
            <p:cNvSpPr/>
            <p:nvPr/>
          </p:nvSpPr>
          <p:spPr>
            <a:xfrm>
              <a:off x="-1" y="718633"/>
              <a:ext cx="5588003"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44" name="Line"/>
            <p:cNvSpPr/>
            <p:nvPr/>
          </p:nvSpPr>
          <p:spPr>
            <a:xfrm>
              <a:off x="1202483" y="1482184"/>
              <a:ext cx="4385519"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45" name="Line"/>
            <p:cNvSpPr/>
            <p:nvPr/>
          </p:nvSpPr>
          <p:spPr>
            <a:xfrm>
              <a:off x="2794002" y="2186588"/>
              <a:ext cx="2794002" cy="14232"/>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46" name="Line"/>
            <p:cNvSpPr/>
            <p:nvPr/>
          </p:nvSpPr>
          <p:spPr>
            <a:xfrm>
              <a:off x="1697617" y="2919454"/>
              <a:ext cx="3890385"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47" name="Line"/>
            <p:cNvSpPr/>
            <p:nvPr/>
          </p:nvSpPr>
          <p:spPr>
            <a:xfrm>
              <a:off x="919540" y="3638088"/>
              <a:ext cx="4668462"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48" name="Line"/>
            <p:cNvSpPr/>
            <p:nvPr/>
          </p:nvSpPr>
          <p:spPr>
            <a:xfrm>
              <a:off x="2157395" y="4356724"/>
              <a:ext cx="3430607"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49" name="Line"/>
            <p:cNvSpPr/>
            <p:nvPr/>
          </p:nvSpPr>
          <p:spPr>
            <a:xfrm>
              <a:off x="919540" y="5075358"/>
              <a:ext cx="4668462" cy="1"/>
            </a:xfrm>
            <a:prstGeom prst="line">
              <a:avLst/>
            </a:prstGeom>
            <a:noFill/>
            <a:ln w="381000" cap="flat">
              <a:solidFill>
                <a:srgbClr val="604A7B"/>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grpSp>
      <p:pic>
        <p:nvPicPr>
          <p:cNvPr id="1451" name="Image"/>
          <p:cNvPicPr>
            <a:picLocks noGrp="1" noChangeAspect="1"/>
          </p:cNvPicPr>
          <p:nvPr>
            <p:ph type="pic" idx="13"/>
          </p:nvPr>
        </p:nvPicPr>
        <p:blipFill>
          <a:blip r:embed="rId2">
            <a:extLst>
              <a:ext uri="{28A0092B-C50C-407E-A947-70E740481C1C}">
                <a14:useLocalDpi xmlns:a14="http://schemas.microsoft.com/office/drawing/2010/main" val="0"/>
              </a:ext>
            </a:extLst>
          </a:blip>
          <a:srcRect/>
          <a:stretch/>
        </p:blipFill>
        <p:spPr>
          <a:xfrm>
            <a:off x="761751" y="3372744"/>
            <a:ext cx="2438401" cy="2438401"/>
          </a:xfrm>
          <a:prstGeom prst="rect">
            <a:avLst/>
          </a:prstGeom>
        </p:spPr>
      </p:pic>
      <p:pic>
        <p:nvPicPr>
          <p:cNvPr id="1452" name="Image"/>
          <p:cNvPicPr>
            <a:picLocks noGrp="1" noChangeAspect="1"/>
          </p:cNvPicPr>
          <p:nvPr>
            <p:ph type="pic" idx="14"/>
          </p:nvPr>
        </p:nvPicPr>
        <p:blipFill>
          <a:blip r:embed="rId3">
            <a:extLst>
              <a:ext uri="{28A0092B-C50C-407E-A947-70E740481C1C}">
                <a14:useLocalDpi xmlns:a14="http://schemas.microsoft.com/office/drawing/2010/main" val="0"/>
              </a:ext>
            </a:extLst>
          </a:blip>
          <a:srcRect/>
          <a:stretch/>
        </p:blipFill>
        <p:spPr>
          <a:xfrm>
            <a:off x="924133" y="6858000"/>
            <a:ext cx="2438401" cy="2438401"/>
          </a:xfrm>
          <a:prstGeom prst="rect">
            <a:avLst/>
          </a:prstGeom>
        </p:spPr>
      </p:pic>
      <p:pic>
        <p:nvPicPr>
          <p:cNvPr id="1453" name="Image"/>
          <p:cNvPicPr>
            <a:picLocks noGrp="1" noChangeAspect="1"/>
          </p:cNvPicPr>
          <p:nvPr>
            <p:ph type="pic" idx="15"/>
          </p:nvPr>
        </p:nvPicPr>
        <p:blipFill>
          <a:blip r:embed="rId4">
            <a:extLst>
              <a:ext uri="{28A0092B-C50C-407E-A947-70E740481C1C}">
                <a14:useLocalDpi xmlns:a14="http://schemas.microsoft.com/office/drawing/2010/main" val="0"/>
              </a:ext>
            </a:extLst>
          </a:blip>
          <a:srcRect/>
          <a:stretch/>
        </p:blipFill>
        <p:spPr>
          <a:xfrm>
            <a:off x="1046998" y="10707185"/>
            <a:ext cx="2438401" cy="1214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436"/>
                                        </p:tgtEl>
                                        <p:attrNameLst>
                                          <p:attrName>r</p:attrName>
                                        </p:attrNameLst>
                                      </p:cBhvr>
                                    </p:animRot>
                                    <p:animRot by="-240000">
                                      <p:cBhvr>
                                        <p:cTn id="7" dur="200" fill="hold">
                                          <p:stCondLst>
                                            <p:cond delay="200"/>
                                          </p:stCondLst>
                                        </p:cTn>
                                        <p:tgtEl>
                                          <p:spTgt spid="1436"/>
                                        </p:tgtEl>
                                        <p:attrNameLst>
                                          <p:attrName>r</p:attrName>
                                        </p:attrNameLst>
                                      </p:cBhvr>
                                    </p:animRot>
                                    <p:animRot by="240000">
                                      <p:cBhvr>
                                        <p:cTn id="8" dur="200" fill="hold">
                                          <p:stCondLst>
                                            <p:cond delay="400"/>
                                          </p:stCondLst>
                                        </p:cTn>
                                        <p:tgtEl>
                                          <p:spTgt spid="1436"/>
                                        </p:tgtEl>
                                        <p:attrNameLst>
                                          <p:attrName>r</p:attrName>
                                        </p:attrNameLst>
                                      </p:cBhvr>
                                    </p:animRot>
                                    <p:animRot by="-240000">
                                      <p:cBhvr>
                                        <p:cTn id="9" dur="200" fill="hold">
                                          <p:stCondLst>
                                            <p:cond delay="600"/>
                                          </p:stCondLst>
                                        </p:cTn>
                                        <p:tgtEl>
                                          <p:spTgt spid="1436"/>
                                        </p:tgtEl>
                                        <p:attrNameLst>
                                          <p:attrName>r</p:attrName>
                                        </p:attrNameLst>
                                      </p:cBhvr>
                                    </p:animRot>
                                    <p:animRot by="120000">
                                      <p:cBhvr>
                                        <p:cTn id="10" dur="200" fill="hold">
                                          <p:stCondLst>
                                            <p:cond delay="800"/>
                                          </p:stCondLst>
                                        </p:cTn>
                                        <p:tgtEl>
                                          <p:spTgt spid="1436"/>
                                        </p:tgtEl>
                                        <p:attrNameLst>
                                          <p:attrName>r</p:attrName>
                                        </p:attrNameLst>
                                      </p:cBhvr>
                                    </p:animRot>
                                  </p:childTnLst>
                                </p:cTn>
                              </p:par>
                            </p:childTnLst>
                          </p:cTn>
                        </p:par>
                        <p:par>
                          <p:cTn id="11" fill="hold">
                            <p:stCondLst>
                              <p:cond delay="1000"/>
                            </p:stCondLst>
                            <p:childTnLst>
                              <p:par>
                                <p:cTn id="12" presetID="2" presetClass="entr" presetSubtype="4" fill="hold" grpId="1" nodeType="afterEffect">
                                  <p:stCondLst>
                                    <p:cond delay="0"/>
                                  </p:stCondLst>
                                  <p:iterate>
                                    <p:tmAbs val="0"/>
                                  </p:iterate>
                                  <p:childTnLst>
                                    <p:set>
                                      <p:cBhvr>
                                        <p:cTn id="13" fill="hold"/>
                                        <p:tgtEl>
                                          <p:spTgt spid="1432"/>
                                        </p:tgtEl>
                                        <p:attrNameLst>
                                          <p:attrName>style.visibility</p:attrName>
                                        </p:attrNameLst>
                                      </p:cBhvr>
                                      <p:to>
                                        <p:strVal val="visible"/>
                                      </p:to>
                                    </p:set>
                                    <p:anim calcmode="lin" valueType="num">
                                      <p:cBhvr>
                                        <p:cTn id="14" dur="500" fill="hold"/>
                                        <p:tgtEl>
                                          <p:spTgt spid="1432"/>
                                        </p:tgtEl>
                                        <p:attrNameLst>
                                          <p:attrName>ppt_x</p:attrName>
                                        </p:attrNameLst>
                                      </p:cBhvr>
                                      <p:tavLst>
                                        <p:tav tm="0">
                                          <p:val>
                                            <p:strVal val="#ppt_x"/>
                                          </p:val>
                                        </p:tav>
                                        <p:tav tm="100000">
                                          <p:val>
                                            <p:strVal val="#ppt_x"/>
                                          </p:val>
                                        </p:tav>
                                      </p:tavLst>
                                    </p:anim>
                                    <p:anim calcmode="lin" valueType="num">
                                      <p:cBhvr>
                                        <p:cTn id="15" dur="500" fill="hold"/>
                                        <p:tgtEl>
                                          <p:spTgt spid="143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2" nodeType="afterEffect">
                                  <p:stCondLst>
                                    <p:cond delay="0"/>
                                  </p:stCondLst>
                                  <p:iterate>
                                    <p:tmAbs val="0"/>
                                  </p:iterate>
                                  <p:childTnLst>
                                    <p:set>
                                      <p:cBhvr>
                                        <p:cTn id="18" fill="hold"/>
                                        <p:tgtEl>
                                          <p:spTgt spid="1435"/>
                                        </p:tgtEl>
                                        <p:attrNameLst>
                                          <p:attrName>style.visibility</p:attrName>
                                        </p:attrNameLst>
                                      </p:cBhvr>
                                      <p:to>
                                        <p:strVal val="visible"/>
                                      </p:to>
                                    </p:set>
                                    <p:anim calcmode="lin" valueType="num">
                                      <p:cBhvr>
                                        <p:cTn id="19" dur="500" fill="hold"/>
                                        <p:tgtEl>
                                          <p:spTgt spid="1435"/>
                                        </p:tgtEl>
                                        <p:attrNameLst>
                                          <p:attrName>ppt_x</p:attrName>
                                        </p:attrNameLst>
                                      </p:cBhvr>
                                      <p:tavLst>
                                        <p:tav tm="0">
                                          <p:val>
                                            <p:strVal val="#ppt_x"/>
                                          </p:val>
                                        </p:tav>
                                        <p:tav tm="100000">
                                          <p:val>
                                            <p:strVal val="#ppt_x"/>
                                          </p:val>
                                        </p:tav>
                                      </p:tavLst>
                                    </p:anim>
                                    <p:anim calcmode="lin" valueType="num">
                                      <p:cBhvr>
                                        <p:cTn id="20" dur="500" fill="hold"/>
                                        <p:tgtEl>
                                          <p:spTgt spid="143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00"/>
                                  </p:stCondLst>
                                  <p:childTnLst>
                                    <p:set>
                                      <p:cBhvr>
                                        <p:cTn id="22" dur="1" fill="hold">
                                          <p:stCondLst>
                                            <p:cond delay="0"/>
                                          </p:stCondLst>
                                        </p:cTn>
                                        <p:tgtEl>
                                          <p:spTgt spid="1451"/>
                                        </p:tgtEl>
                                        <p:attrNameLst>
                                          <p:attrName>style.visibility</p:attrName>
                                        </p:attrNameLst>
                                      </p:cBhvr>
                                      <p:to>
                                        <p:strVal val="visible"/>
                                      </p:to>
                                    </p:set>
                                    <p:anim calcmode="lin" valueType="num">
                                      <p:cBhvr additive="base">
                                        <p:cTn id="23" dur="500" fill="hold"/>
                                        <p:tgtEl>
                                          <p:spTgt spid="1451"/>
                                        </p:tgtEl>
                                        <p:attrNameLst>
                                          <p:attrName>ppt_x</p:attrName>
                                        </p:attrNameLst>
                                      </p:cBhvr>
                                      <p:tavLst>
                                        <p:tav tm="0">
                                          <p:val>
                                            <p:strVal val="#ppt_x"/>
                                          </p:val>
                                        </p:tav>
                                        <p:tav tm="100000">
                                          <p:val>
                                            <p:strVal val="#ppt_x"/>
                                          </p:val>
                                        </p:tav>
                                      </p:tavLst>
                                    </p:anim>
                                    <p:anim calcmode="lin" valueType="num">
                                      <p:cBhvr additive="base">
                                        <p:cTn id="24" dur="500" fill="hold"/>
                                        <p:tgtEl>
                                          <p:spTgt spid="1451"/>
                                        </p:tgtEl>
                                        <p:attrNameLst>
                                          <p:attrName>ppt_y</p:attrName>
                                        </p:attrNameLst>
                                      </p:cBhvr>
                                      <p:tavLst>
                                        <p:tav tm="0">
                                          <p:val>
                                            <p:strVal val="1+#ppt_h/2"/>
                                          </p:val>
                                        </p:tav>
                                        <p:tav tm="100000">
                                          <p:val>
                                            <p:strVal val="#ppt_y"/>
                                          </p:val>
                                        </p:tav>
                                      </p:tavLst>
                                    </p:anim>
                                  </p:childTnLst>
                                </p:cTn>
                              </p:par>
                            </p:childTnLst>
                          </p:cTn>
                        </p:par>
                        <p:par>
                          <p:cTn id="25" fill="hold">
                            <p:stCondLst>
                              <p:cond delay="2200"/>
                            </p:stCondLst>
                            <p:childTnLst>
                              <p:par>
                                <p:cTn id="26" presetID="2" presetClass="entr" presetSubtype="4" fill="hold" grpId="3" nodeType="afterEffect">
                                  <p:stCondLst>
                                    <p:cond delay="0"/>
                                  </p:stCondLst>
                                  <p:iterate>
                                    <p:tmAbs val="0"/>
                                  </p:iterate>
                                  <p:childTnLst>
                                    <p:set>
                                      <p:cBhvr>
                                        <p:cTn id="27" fill="hold"/>
                                        <p:tgtEl>
                                          <p:spTgt spid="1437"/>
                                        </p:tgtEl>
                                        <p:attrNameLst>
                                          <p:attrName>style.visibility</p:attrName>
                                        </p:attrNameLst>
                                      </p:cBhvr>
                                      <p:to>
                                        <p:strVal val="visible"/>
                                      </p:to>
                                    </p:set>
                                    <p:anim calcmode="lin" valueType="num">
                                      <p:cBhvr>
                                        <p:cTn id="28" dur="500" fill="hold"/>
                                        <p:tgtEl>
                                          <p:spTgt spid="1437"/>
                                        </p:tgtEl>
                                        <p:attrNameLst>
                                          <p:attrName>ppt_x</p:attrName>
                                        </p:attrNameLst>
                                      </p:cBhvr>
                                      <p:tavLst>
                                        <p:tav tm="0">
                                          <p:val>
                                            <p:strVal val="#ppt_x"/>
                                          </p:val>
                                        </p:tav>
                                        <p:tav tm="100000">
                                          <p:val>
                                            <p:strVal val="#ppt_x"/>
                                          </p:val>
                                        </p:tav>
                                      </p:tavLst>
                                    </p:anim>
                                    <p:anim calcmode="lin" valueType="num">
                                      <p:cBhvr>
                                        <p:cTn id="29" dur="500" fill="hold"/>
                                        <p:tgtEl>
                                          <p:spTgt spid="1437"/>
                                        </p:tgtEl>
                                        <p:attrNameLst>
                                          <p:attrName>ppt_y</p:attrName>
                                        </p:attrNameLst>
                                      </p:cBhvr>
                                      <p:tavLst>
                                        <p:tav tm="0">
                                          <p:val>
                                            <p:strVal val="1+#ppt_h/2"/>
                                          </p:val>
                                        </p:tav>
                                        <p:tav tm="100000">
                                          <p:val>
                                            <p:strVal val="#ppt_y"/>
                                          </p:val>
                                        </p:tav>
                                      </p:tavLst>
                                    </p:anim>
                                  </p:childTnLst>
                                </p:cTn>
                              </p:par>
                            </p:childTnLst>
                          </p:cTn>
                        </p:par>
                        <p:par>
                          <p:cTn id="30" fill="hold">
                            <p:stCondLst>
                              <p:cond delay="2700"/>
                            </p:stCondLst>
                            <p:childTnLst>
                              <p:par>
                                <p:cTn id="31" presetID="2" presetClass="entr" presetSubtype="4" fill="hold" grpId="4" nodeType="afterEffect">
                                  <p:stCondLst>
                                    <p:cond delay="0"/>
                                  </p:stCondLst>
                                  <p:iterate>
                                    <p:tmAbs val="0"/>
                                  </p:iterate>
                                  <p:childTnLst>
                                    <p:set>
                                      <p:cBhvr>
                                        <p:cTn id="32" fill="hold"/>
                                        <p:tgtEl>
                                          <p:spTgt spid="1433"/>
                                        </p:tgtEl>
                                        <p:attrNameLst>
                                          <p:attrName>style.visibility</p:attrName>
                                        </p:attrNameLst>
                                      </p:cBhvr>
                                      <p:to>
                                        <p:strVal val="visible"/>
                                      </p:to>
                                    </p:set>
                                    <p:anim calcmode="lin" valueType="num">
                                      <p:cBhvr>
                                        <p:cTn id="33" dur="500" fill="hold"/>
                                        <p:tgtEl>
                                          <p:spTgt spid="1433"/>
                                        </p:tgtEl>
                                        <p:attrNameLst>
                                          <p:attrName>ppt_x</p:attrName>
                                        </p:attrNameLst>
                                      </p:cBhvr>
                                      <p:tavLst>
                                        <p:tav tm="0">
                                          <p:val>
                                            <p:strVal val="#ppt_x"/>
                                          </p:val>
                                        </p:tav>
                                        <p:tav tm="100000">
                                          <p:val>
                                            <p:strVal val="#ppt_x"/>
                                          </p:val>
                                        </p:tav>
                                      </p:tavLst>
                                    </p:anim>
                                    <p:anim calcmode="lin" valueType="num">
                                      <p:cBhvr>
                                        <p:cTn id="34" dur="500" fill="hold"/>
                                        <p:tgtEl>
                                          <p:spTgt spid="1433"/>
                                        </p:tgtEl>
                                        <p:attrNameLst>
                                          <p:attrName>ppt_y</p:attrName>
                                        </p:attrNameLst>
                                      </p:cBhvr>
                                      <p:tavLst>
                                        <p:tav tm="0">
                                          <p:val>
                                            <p:strVal val="1+#ppt_h/2"/>
                                          </p:val>
                                        </p:tav>
                                        <p:tav tm="100000">
                                          <p:val>
                                            <p:strVal val="#ppt_y"/>
                                          </p:val>
                                        </p:tav>
                                      </p:tavLst>
                                    </p:anim>
                                  </p:childTnLst>
                                </p:cTn>
                              </p:par>
                            </p:childTnLst>
                          </p:cTn>
                        </p:par>
                        <p:par>
                          <p:cTn id="35" fill="hold">
                            <p:stCondLst>
                              <p:cond delay="3200"/>
                            </p:stCondLst>
                            <p:childTnLst>
                              <p:par>
                                <p:cTn id="36" presetID="2" presetClass="entr" presetSubtype="4" fill="hold" grpId="5" nodeType="afterEffect">
                                  <p:stCondLst>
                                    <p:cond delay="200"/>
                                  </p:stCondLst>
                                  <p:iterate>
                                    <p:tmAbs val="0"/>
                                  </p:iterate>
                                  <p:childTnLst>
                                    <p:set>
                                      <p:cBhvr>
                                        <p:cTn id="37" fill="hold"/>
                                        <p:tgtEl>
                                          <p:spTgt spid="1438"/>
                                        </p:tgtEl>
                                        <p:attrNameLst>
                                          <p:attrName>style.visibility</p:attrName>
                                        </p:attrNameLst>
                                      </p:cBhvr>
                                      <p:to>
                                        <p:strVal val="visible"/>
                                      </p:to>
                                    </p:set>
                                    <p:anim calcmode="lin" valueType="num">
                                      <p:cBhvr>
                                        <p:cTn id="38" dur="500" fill="hold"/>
                                        <p:tgtEl>
                                          <p:spTgt spid="1438"/>
                                        </p:tgtEl>
                                        <p:attrNameLst>
                                          <p:attrName>ppt_x</p:attrName>
                                        </p:attrNameLst>
                                      </p:cBhvr>
                                      <p:tavLst>
                                        <p:tav tm="0">
                                          <p:val>
                                            <p:strVal val="#ppt_x"/>
                                          </p:val>
                                        </p:tav>
                                        <p:tav tm="100000">
                                          <p:val>
                                            <p:strVal val="#ppt_x"/>
                                          </p:val>
                                        </p:tav>
                                      </p:tavLst>
                                    </p:anim>
                                    <p:anim calcmode="lin" valueType="num">
                                      <p:cBhvr>
                                        <p:cTn id="39" dur="500" fill="hold"/>
                                        <p:tgtEl>
                                          <p:spTgt spid="1438"/>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800"/>
                                  </p:stCondLst>
                                  <p:childTnLst>
                                    <p:set>
                                      <p:cBhvr>
                                        <p:cTn id="41" dur="1" fill="hold">
                                          <p:stCondLst>
                                            <p:cond delay="0"/>
                                          </p:stCondLst>
                                        </p:cTn>
                                        <p:tgtEl>
                                          <p:spTgt spid="1452"/>
                                        </p:tgtEl>
                                        <p:attrNameLst>
                                          <p:attrName>style.visibility</p:attrName>
                                        </p:attrNameLst>
                                      </p:cBhvr>
                                      <p:to>
                                        <p:strVal val="visible"/>
                                      </p:to>
                                    </p:set>
                                    <p:anim calcmode="lin" valueType="num">
                                      <p:cBhvr additive="base">
                                        <p:cTn id="42" dur="500" fill="hold"/>
                                        <p:tgtEl>
                                          <p:spTgt spid="1452"/>
                                        </p:tgtEl>
                                        <p:attrNameLst>
                                          <p:attrName>ppt_x</p:attrName>
                                        </p:attrNameLst>
                                      </p:cBhvr>
                                      <p:tavLst>
                                        <p:tav tm="0">
                                          <p:val>
                                            <p:strVal val="#ppt_x"/>
                                          </p:val>
                                        </p:tav>
                                        <p:tav tm="100000">
                                          <p:val>
                                            <p:strVal val="#ppt_x"/>
                                          </p:val>
                                        </p:tav>
                                      </p:tavLst>
                                    </p:anim>
                                    <p:anim calcmode="lin" valueType="num">
                                      <p:cBhvr additive="base">
                                        <p:cTn id="43" dur="500" fill="hold"/>
                                        <p:tgtEl>
                                          <p:spTgt spid="1452"/>
                                        </p:tgtEl>
                                        <p:attrNameLst>
                                          <p:attrName>ppt_y</p:attrName>
                                        </p:attrNameLst>
                                      </p:cBhvr>
                                      <p:tavLst>
                                        <p:tav tm="0">
                                          <p:val>
                                            <p:strVal val="1+#ppt_h/2"/>
                                          </p:val>
                                        </p:tav>
                                        <p:tav tm="100000">
                                          <p:val>
                                            <p:strVal val="#ppt_y"/>
                                          </p:val>
                                        </p:tav>
                                      </p:tavLst>
                                    </p:anim>
                                  </p:childTnLst>
                                </p:cTn>
                              </p:par>
                            </p:childTnLst>
                          </p:cTn>
                        </p:par>
                        <p:par>
                          <p:cTn id="44" fill="hold">
                            <p:stCondLst>
                              <p:cond delay="4500"/>
                            </p:stCondLst>
                            <p:childTnLst>
                              <p:par>
                                <p:cTn id="45" presetID="2" presetClass="entr" presetSubtype="4" fill="hold" grpId="6" nodeType="afterEffect">
                                  <p:stCondLst>
                                    <p:cond delay="0"/>
                                  </p:stCondLst>
                                  <p:iterate>
                                    <p:tmAbs val="0"/>
                                  </p:iterate>
                                  <p:childTnLst>
                                    <p:set>
                                      <p:cBhvr>
                                        <p:cTn id="46" fill="hold"/>
                                        <p:tgtEl>
                                          <p:spTgt spid="1439"/>
                                        </p:tgtEl>
                                        <p:attrNameLst>
                                          <p:attrName>style.visibility</p:attrName>
                                        </p:attrNameLst>
                                      </p:cBhvr>
                                      <p:to>
                                        <p:strVal val="visible"/>
                                      </p:to>
                                    </p:set>
                                    <p:anim calcmode="lin" valueType="num">
                                      <p:cBhvr>
                                        <p:cTn id="47" dur="500" fill="hold"/>
                                        <p:tgtEl>
                                          <p:spTgt spid="1439"/>
                                        </p:tgtEl>
                                        <p:attrNameLst>
                                          <p:attrName>ppt_x</p:attrName>
                                        </p:attrNameLst>
                                      </p:cBhvr>
                                      <p:tavLst>
                                        <p:tav tm="0">
                                          <p:val>
                                            <p:strVal val="#ppt_x"/>
                                          </p:val>
                                        </p:tav>
                                        <p:tav tm="100000">
                                          <p:val>
                                            <p:strVal val="#ppt_x"/>
                                          </p:val>
                                        </p:tav>
                                      </p:tavLst>
                                    </p:anim>
                                    <p:anim calcmode="lin" valueType="num">
                                      <p:cBhvr>
                                        <p:cTn id="48" dur="500" fill="hold"/>
                                        <p:tgtEl>
                                          <p:spTgt spid="1439"/>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2" presetClass="entr" presetSubtype="4" fill="hold" grpId="7" nodeType="afterEffect">
                                  <p:stCondLst>
                                    <p:cond delay="0"/>
                                  </p:stCondLst>
                                  <p:iterate>
                                    <p:tmAbs val="0"/>
                                  </p:iterate>
                                  <p:childTnLst>
                                    <p:set>
                                      <p:cBhvr>
                                        <p:cTn id="51" fill="hold"/>
                                        <p:tgtEl>
                                          <p:spTgt spid="1434"/>
                                        </p:tgtEl>
                                        <p:attrNameLst>
                                          <p:attrName>style.visibility</p:attrName>
                                        </p:attrNameLst>
                                      </p:cBhvr>
                                      <p:to>
                                        <p:strVal val="visible"/>
                                      </p:to>
                                    </p:set>
                                    <p:anim calcmode="lin" valueType="num">
                                      <p:cBhvr>
                                        <p:cTn id="52" dur="500" fill="hold"/>
                                        <p:tgtEl>
                                          <p:spTgt spid="1434"/>
                                        </p:tgtEl>
                                        <p:attrNameLst>
                                          <p:attrName>ppt_x</p:attrName>
                                        </p:attrNameLst>
                                      </p:cBhvr>
                                      <p:tavLst>
                                        <p:tav tm="0">
                                          <p:val>
                                            <p:strVal val="#ppt_x"/>
                                          </p:val>
                                        </p:tav>
                                        <p:tav tm="100000">
                                          <p:val>
                                            <p:strVal val="#ppt_x"/>
                                          </p:val>
                                        </p:tav>
                                      </p:tavLst>
                                    </p:anim>
                                    <p:anim calcmode="lin" valueType="num">
                                      <p:cBhvr>
                                        <p:cTn id="53" dur="500" fill="hold"/>
                                        <p:tgtEl>
                                          <p:spTgt spid="1434"/>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2" presetClass="entr" presetSubtype="4" fill="hold" grpId="8" nodeType="afterEffect">
                                  <p:stCondLst>
                                    <p:cond delay="0"/>
                                  </p:stCondLst>
                                  <p:iterate>
                                    <p:tmAbs val="0"/>
                                  </p:iterate>
                                  <p:childTnLst>
                                    <p:set>
                                      <p:cBhvr>
                                        <p:cTn id="56" fill="hold"/>
                                        <p:tgtEl>
                                          <p:spTgt spid="1440"/>
                                        </p:tgtEl>
                                        <p:attrNameLst>
                                          <p:attrName>style.visibility</p:attrName>
                                        </p:attrNameLst>
                                      </p:cBhvr>
                                      <p:to>
                                        <p:strVal val="visible"/>
                                      </p:to>
                                    </p:set>
                                    <p:anim calcmode="lin" valueType="num">
                                      <p:cBhvr>
                                        <p:cTn id="57" dur="500" fill="hold"/>
                                        <p:tgtEl>
                                          <p:spTgt spid="1440"/>
                                        </p:tgtEl>
                                        <p:attrNameLst>
                                          <p:attrName>ppt_x</p:attrName>
                                        </p:attrNameLst>
                                      </p:cBhvr>
                                      <p:tavLst>
                                        <p:tav tm="0">
                                          <p:val>
                                            <p:strVal val="#ppt_x"/>
                                          </p:val>
                                        </p:tav>
                                        <p:tav tm="100000">
                                          <p:val>
                                            <p:strVal val="#ppt_x"/>
                                          </p:val>
                                        </p:tav>
                                      </p:tavLst>
                                    </p:anim>
                                    <p:anim calcmode="lin" valueType="num">
                                      <p:cBhvr>
                                        <p:cTn id="58" dur="500" fill="hold"/>
                                        <p:tgtEl>
                                          <p:spTgt spid="144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500"/>
                                  </p:stCondLst>
                                  <p:childTnLst>
                                    <p:set>
                                      <p:cBhvr>
                                        <p:cTn id="60" dur="1" fill="hold">
                                          <p:stCondLst>
                                            <p:cond delay="0"/>
                                          </p:stCondLst>
                                        </p:cTn>
                                        <p:tgtEl>
                                          <p:spTgt spid="1453"/>
                                        </p:tgtEl>
                                        <p:attrNameLst>
                                          <p:attrName>style.visibility</p:attrName>
                                        </p:attrNameLst>
                                      </p:cBhvr>
                                      <p:to>
                                        <p:strVal val="visible"/>
                                      </p:to>
                                    </p:set>
                                    <p:anim calcmode="lin" valueType="num">
                                      <p:cBhvr additive="base">
                                        <p:cTn id="61" dur="500" fill="hold"/>
                                        <p:tgtEl>
                                          <p:spTgt spid="1453"/>
                                        </p:tgtEl>
                                        <p:attrNameLst>
                                          <p:attrName>ppt_x</p:attrName>
                                        </p:attrNameLst>
                                      </p:cBhvr>
                                      <p:tavLst>
                                        <p:tav tm="0">
                                          <p:val>
                                            <p:strVal val="#ppt_x"/>
                                          </p:val>
                                        </p:tav>
                                        <p:tav tm="100000">
                                          <p:val>
                                            <p:strVal val="#ppt_x"/>
                                          </p:val>
                                        </p:tav>
                                      </p:tavLst>
                                    </p:anim>
                                    <p:anim calcmode="lin" valueType="num">
                                      <p:cBhvr additive="base">
                                        <p:cTn id="62" dur="500" fill="hold"/>
                                        <p:tgtEl>
                                          <p:spTgt spid="145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9" nodeType="afterEffect">
                                  <p:stCondLst>
                                    <p:cond delay="0"/>
                                  </p:stCondLst>
                                  <p:iterate>
                                    <p:tmAbs val="0"/>
                                  </p:iterate>
                                  <p:childTnLst>
                                    <p:set>
                                      <p:cBhvr>
                                        <p:cTn id="65" fill="hold"/>
                                        <p:tgtEl>
                                          <p:spTgt spid="1441"/>
                                        </p:tgtEl>
                                        <p:attrNameLst>
                                          <p:attrName>style.visibility</p:attrName>
                                        </p:attrNameLst>
                                      </p:cBhvr>
                                      <p:to>
                                        <p:strVal val="visible"/>
                                      </p:to>
                                    </p:set>
                                    <p:anim calcmode="lin" valueType="num">
                                      <p:cBhvr>
                                        <p:cTn id="66" dur="500" fill="hold"/>
                                        <p:tgtEl>
                                          <p:spTgt spid="1441"/>
                                        </p:tgtEl>
                                        <p:attrNameLst>
                                          <p:attrName>ppt_x</p:attrName>
                                        </p:attrNameLst>
                                      </p:cBhvr>
                                      <p:tavLst>
                                        <p:tav tm="0">
                                          <p:val>
                                            <p:strVal val="#ppt_x"/>
                                          </p:val>
                                        </p:tav>
                                        <p:tav tm="100000">
                                          <p:val>
                                            <p:strVal val="#ppt_x"/>
                                          </p:val>
                                        </p:tav>
                                      </p:tavLst>
                                    </p:anim>
                                    <p:anim calcmode="lin" valueType="num">
                                      <p:cBhvr>
                                        <p:cTn id="67" dur="500" fill="hold"/>
                                        <p:tgtEl>
                                          <p:spTgt spid="1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2" grpId="1" animBg="1" advAuto="0"/>
      <p:bldP spid="1433" grpId="4" animBg="1" advAuto="0"/>
      <p:bldP spid="1434" grpId="7" animBg="1" advAuto="0"/>
      <p:bldP spid="1435" grpId="2" animBg="1" advAuto="0"/>
      <p:bldP spid="1436" grpId="0" animBg="1"/>
      <p:bldP spid="1437" grpId="3" animBg="1" advAuto="0"/>
      <p:bldP spid="1438" grpId="5" animBg="1" advAuto="0"/>
      <p:bldP spid="1439" grpId="6" animBg="1" advAuto="0"/>
      <p:bldP spid="1440" grpId="8" animBg="1" advAuto="0"/>
      <p:bldP spid="1441" grpId="9"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0" name="Group"/>
          <p:cNvGrpSpPr/>
          <p:nvPr/>
        </p:nvGrpSpPr>
        <p:grpSpPr>
          <a:xfrm>
            <a:off x="201200" y="213257"/>
            <a:ext cx="3481800" cy="5311408"/>
            <a:chOff x="0" y="0"/>
            <a:chExt cx="3481799" cy="5311406"/>
          </a:xfrm>
        </p:grpSpPr>
        <p:sp>
          <p:nvSpPr>
            <p:cNvPr id="1467" name="Circle"/>
            <p:cNvSpPr/>
            <p:nvPr/>
          </p:nvSpPr>
          <p:spPr>
            <a:xfrm>
              <a:off x="163986" y="191320"/>
              <a:ext cx="1913201" cy="1913201"/>
            </a:xfrm>
            <a:prstGeom prst="ellipse">
              <a:avLst/>
            </a:prstGeom>
            <a:solidFill>
              <a:srgbClr val="3B80B5"/>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68" name="Line"/>
            <p:cNvSpPr/>
            <p:nvPr/>
          </p:nvSpPr>
          <p:spPr>
            <a:xfrm>
              <a:off x="0" y="501076"/>
              <a:ext cx="3481800" cy="1"/>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69" name="Line"/>
            <p:cNvSpPr/>
            <p:nvPr/>
          </p:nvSpPr>
          <p:spPr>
            <a:xfrm flipH="1">
              <a:off x="473742" y="-1"/>
              <a:ext cx="1" cy="5311408"/>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grpSp>
      <p:grpSp>
        <p:nvGrpSpPr>
          <p:cNvPr id="1474" name="Group"/>
          <p:cNvGrpSpPr/>
          <p:nvPr/>
        </p:nvGrpSpPr>
        <p:grpSpPr>
          <a:xfrm>
            <a:off x="21806199" y="300677"/>
            <a:ext cx="1762539" cy="1458672"/>
            <a:chOff x="0" y="0"/>
            <a:chExt cx="1762537" cy="1458671"/>
          </a:xfrm>
        </p:grpSpPr>
        <p:sp>
          <p:nvSpPr>
            <p:cNvPr id="1471" name="Rectangle"/>
            <p:cNvSpPr/>
            <p:nvPr/>
          </p:nvSpPr>
          <p:spPr>
            <a:xfrm rot="2700000">
              <a:off x="-19487" y="355176"/>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2" name="Rectangle"/>
            <p:cNvSpPr/>
            <p:nvPr/>
          </p:nvSpPr>
          <p:spPr>
            <a:xfrm rot="2700000">
              <a:off x="-87424" y="899682"/>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3" name="Rectangle"/>
            <p:cNvSpPr/>
            <p:nvPr/>
          </p:nvSpPr>
          <p:spPr>
            <a:xfrm rot="2700000">
              <a:off x="760949" y="535279"/>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sp>
        <p:nvSpPr>
          <p:cNvPr id="1475" name="CONTACT US"/>
          <p:cNvSpPr txBox="1">
            <a:spLocks noGrp="1"/>
          </p:cNvSpPr>
          <p:nvPr>
            <p:ph type="title"/>
          </p:nvPr>
        </p:nvSpPr>
        <p:spPr>
          <a:xfrm>
            <a:off x="1487450" y="6096000"/>
            <a:ext cx="20915350" cy="2971794"/>
          </a:xfrm>
          <a:prstGeom prst="rect">
            <a:avLst/>
          </a:prstGeom>
        </p:spPr>
        <p:txBody>
          <a:bodyPr>
            <a:normAutofit/>
          </a:bodyPr>
          <a:lstStyle/>
          <a:p>
            <a:pPr algn="ctr"/>
            <a:r>
              <a:rPr lang="en-US" sz="6600">
                <a:solidFill>
                  <a:schemeClr val="tx1"/>
                </a:solidFill>
                <a:latin typeface="Times New Roman" panose="02020603050405020304" pitchFamily="18" charset="0"/>
                <a:cs typeface="Times New Roman" panose="02020603050405020304" pitchFamily="18" charset="0"/>
              </a:rPr>
              <a:t>3.</a:t>
            </a:r>
            <a:r>
              <a:rPr lang="en-GB" sz="6600" i="0">
                <a:solidFill>
                  <a:schemeClr val="tx1"/>
                </a:solidFill>
                <a:effectLst/>
                <a:latin typeface="Times New Roman" panose="02020603050405020304" pitchFamily="18" charset="0"/>
                <a:cs typeface="Times New Roman" panose="02020603050405020304" pitchFamily="18" charset="0"/>
              </a:rPr>
              <a:t> Cấu trúc của hệ thống backend và frontend</a:t>
            </a:r>
            <a:endParaRPr sz="6600">
              <a:solidFill>
                <a:schemeClr val="tx1"/>
              </a:solidFill>
              <a:latin typeface="Times New Roman" panose="02020603050405020304" pitchFamily="18" charset="0"/>
              <a:cs typeface="Times New Roman" panose="02020603050405020304" pitchFamily="18" charset="0"/>
            </a:endParaRPr>
          </a:p>
        </p:txBody>
      </p:sp>
      <p:sp>
        <p:nvSpPr>
          <p:cNvPr id="1499" name="Rectangle"/>
          <p:cNvSpPr/>
          <p:nvPr/>
        </p:nvSpPr>
        <p:spPr>
          <a:xfrm rot="16200000" flipH="1">
            <a:off x="21357288" y="-241827"/>
            <a:ext cx="429299" cy="5620122"/>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0" name="Group"/>
          <p:cNvGrpSpPr/>
          <p:nvPr/>
        </p:nvGrpSpPr>
        <p:grpSpPr>
          <a:xfrm>
            <a:off x="201200" y="213257"/>
            <a:ext cx="3481800" cy="5311408"/>
            <a:chOff x="0" y="0"/>
            <a:chExt cx="3481799" cy="5311406"/>
          </a:xfrm>
        </p:grpSpPr>
        <p:sp>
          <p:nvSpPr>
            <p:cNvPr id="1467" name="Circle"/>
            <p:cNvSpPr/>
            <p:nvPr/>
          </p:nvSpPr>
          <p:spPr>
            <a:xfrm>
              <a:off x="163986" y="191320"/>
              <a:ext cx="1913201" cy="1913201"/>
            </a:xfrm>
            <a:prstGeom prst="ellipse">
              <a:avLst/>
            </a:prstGeom>
            <a:solidFill>
              <a:srgbClr val="3B80B5"/>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68" name="Line"/>
            <p:cNvSpPr/>
            <p:nvPr/>
          </p:nvSpPr>
          <p:spPr>
            <a:xfrm>
              <a:off x="0" y="501076"/>
              <a:ext cx="3481800" cy="1"/>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69" name="Line"/>
            <p:cNvSpPr/>
            <p:nvPr/>
          </p:nvSpPr>
          <p:spPr>
            <a:xfrm flipH="1">
              <a:off x="473742" y="-1"/>
              <a:ext cx="1" cy="5311408"/>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grpSp>
      <p:grpSp>
        <p:nvGrpSpPr>
          <p:cNvPr id="1474" name="Group"/>
          <p:cNvGrpSpPr/>
          <p:nvPr/>
        </p:nvGrpSpPr>
        <p:grpSpPr>
          <a:xfrm>
            <a:off x="21806199" y="300677"/>
            <a:ext cx="1762539" cy="1458672"/>
            <a:chOff x="0" y="0"/>
            <a:chExt cx="1762537" cy="1458671"/>
          </a:xfrm>
        </p:grpSpPr>
        <p:sp>
          <p:nvSpPr>
            <p:cNvPr id="1471" name="Rectangle"/>
            <p:cNvSpPr/>
            <p:nvPr/>
          </p:nvSpPr>
          <p:spPr>
            <a:xfrm rot="2700000">
              <a:off x="-19487" y="355176"/>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2" name="Rectangle"/>
            <p:cNvSpPr/>
            <p:nvPr/>
          </p:nvSpPr>
          <p:spPr>
            <a:xfrm rot="2700000">
              <a:off x="-87424" y="899682"/>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3" name="Rectangle"/>
            <p:cNvSpPr/>
            <p:nvPr/>
          </p:nvSpPr>
          <p:spPr>
            <a:xfrm rot="2700000">
              <a:off x="760949" y="535279"/>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sp>
        <p:nvSpPr>
          <p:cNvPr id="1499" name="Rectangle"/>
          <p:cNvSpPr/>
          <p:nvPr/>
        </p:nvSpPr>
        <p:spPr>
          <a:xfrm rot="16200000" flipH="1">
            <a:off x="21357288" y="-241827"/>
            <a:ext cx="429299" cy="5620122"/>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1026" name="Picture 2">
            <a:extLst>
              <a:ext uri="{FF2B5EF4-FFF2-40B4-BE49-F238E27FC236}">
                <a16:creationId xmlns:a16="http://schemas.microsoft.com/office/drawing/2014/main" id="{E1032059-DC89-4BB1-86EB-9A3AAF5AC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2" y="1732411"/>
            <a:ext cx="21511570" cy="1160544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89C2683-F1DC-426A-A230-02CEE95DFB2F}"/>
              </a:ext>
            </a:extLst>
          </p:cNvPr>
          <p:cNvSpPr txBox="1"/>
          <p:nvPr/>
        </p:nvSpPr>
        <p:spPr>
          <a:xfrm>
            <a:off x="6594944" y="176041"/>
            <a:ext cx="7197256" cy="1013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gn="ctr">
              <a:lnSpc>
                <a:spcPct val="107000"/>
              </a:lnSpc>
              <a:spcBef>
                <a:spcPts val="0"/>
              </a:spcBef>
              <a:spcAft>
                <a:spcPts val="800"/>
              </a:spcAft>
            </a:pPr>
            <a:r>
              <a:rPr lang="en-US" sz="6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Cấu trúc Frontend</a:t>
            </a:r>
            <a:endParaRPr lang="en-GB" sz="6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797987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 name="Image" descr="Image"/>
          <p:cNvPicPr>
            <a:picLocks noGrp="1" noChangeAspect="1"/>
          </p:cNvPicPr>
          <p:nvPr>
            <p:ph type="pic" idx="13"/>
          </p:nvPr>
        </p:nvPicPr>
        <p:blipFill>
          <a:blip r:embed="rId2"/>
          <a:stretch>
            <a:fillRect/>
          </a:stretch>
        </p:blipFill>
        <p:spPr>
          <a:xfrm>
            <a:off x="6579764" y="215775"/>
            <a:ext cx="8507845" cy="4038598"/>
          </a:xfrm>
          <a:prstGeom prst="rect">
            <a:avLst/>
          </a:prstGeom>
        </p:spPr>
      </p:pic>
      <p:sp>
        <p:nvSpPr>
          <p:cNvPr id="10" name="TextBox 9">
            <a:extLst>
              <a:ext uri="{FF2B5EF4-FFF2-40B4-BE49-F238E27FC236}">
                <a16:creationId xmlns:a16="http://schemas.microsoft.com/office/drawing/2014/main" id="{282794A7-6E70-472F-BB57-CE1314C3D662}"/>
              </a:ext>
            </a:extLst>
          </p:cNvPr>
          <p:cNvSpPr txBox="1"/>
          <p:nvPr/>
        </p:nvSpPr>
        <p:spPr>
          <a:xfrm>
            <a:off x="6945722" y="869443"/>
            <a:ext cx="7446818" cy="2731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en-US" sz="36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Gồm 3 giao diện</a:t>
            </a:r>
          </a:p>
          <a:p>
            <a:pPr marL="571500" marR="0" indent="-571500">
              <a:lnSpc>
                <a:spcPct val="107000"/>
              </a:lnSpc>
              <a:spcBef>
                <a:spcPts val="0"/>
              </a:spcBef>
              <a:spcAft>
                <a:spcPts val="800"/>
              </a:spcAft>
              <a:buFontTx/>
              <a:buChar char="-"/>
            </a:pPr>
            <a:r>
              <a:rPr lang="en-US"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Giao diện chính </a:t>
            </a:r>
          </a:p>
          <a:p>
            <a:pPr marL="571500" marR="0" indent="-571500">
              <a:lnSpc>
                <a:spcPct val="107000"/>
              </a:lnSpc>
              <a:spcBef>
                <a:spcPts val="0"/>
              </a:spcBef>
              <a:spcAft>
                <a:spcPts val="800"/>
              </a:spcAft>
              <a:buFontTx/>
              <a:buChar char="-"/>
            </a:pPr>
            <a:r>
              <a:rPr lang="en-US"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Giao diện output </a:t>
            </a:r>
          </a:p>
          <a:p>
            <a:pPr marL="571500" marR="0" indent="-571500">
              <a:lnSpc>
                <a:spcPct val="107000"/>
              </a:lnSpc>
              <a:spcBef>
                <a:spcPts val="0"/>
              </a:spcBef>
              <a:spcAft>
                <a:spcPts val="800"/>
              </a:spcAft>
              <a:buFontTx/>
              <a:buChar char="-"/>
            </a:pPr>
            <a:r>
              <a:rPr lang="en-US" sz="36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Giao diện dự đoán trực tiếp </a:t>
            </a:r>
            <a:endParaRPr lang="en-GB" sz="36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BDC3731C-F080-4317-AF08-5B090F316A63}"/>
              </a:ext>
            </a:extLst>
          </p:cNvPr>
          <p:cNvSpPr txBox="1"/>
          <p:nvPr/>
        </p:nvSpPr>
        <p:spPr>
          <a:xfrm>
            <a:off x="17449800" y="990600"/>
            <a:ext cx="6283039" cy="1013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gn="ctr">
              <a:lnSpc>
                <a:spcPct val="107000"/>
              </a:lnSpc>
              <a:spcBef>
                <a:spcPts val="0"/>
              </a:spcBef>
              <a:spcAft>
                <a:spcPts val="800"/>
              </a:spcAft>
            </a:pPr>
            <a:r>
              <a:rPr lang="en-US" sz="6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Frontend</a:t>
            </a:r>
            <a:endParaRPr lang="en-GB" sz="6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C027B5EA-E596-4054-8F7F-C20E33129D56}"/>
              </a:ext>
            </a:extLst>
          </p:cNvPr>
          <p:cNvSpPr txBox="1"/>
          <p:nvPr/>
        </p:nvSpPr>
        <p:spPr>
          <a:xfrm>
            <a:off x="1676401" y="12679557"/>
            <a:ext cx="3429000" cy="6588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en-US" sz="3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Giao diện chính</a:t>
            </a:r>
            <a:endParaRPr lang="en-GB" sz="3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793D66AC-1508-4205-914E-10DDE5260802}"/>
              </a:ext>
            </a:extLst>
          </p:cNvPr>
          <p:cNvPicPr>
            <a:picLocks noChangeAspect="1"/>
          </p:cNvPicPr>
          <p:nvPr/>
        </p:nvPicPr>
        <p:blipFill>
          <a:blip r:embed="rId3"/>
          <a:stretch>
            <a:fillRect/>
          </a:stretch>
        </p:blipFill>
        <p:spPr>
          <a:xfrm>
            <a:off x="914400" y="4343353"/>
            <a:ext cx="4572000" cy="8149168"/>
          </a:xfrm>
          <a:prstGeom prst="rect">
            <a:avLst/>
          </a:prstGeom>
        </p:spPr>
      </p:pic>
      <p:pic>
        <p:nvPicPr>
          <p:cNvPr id="16" name="Picture 15">
            <a:extLst>
              <a:ext uri="{FF2B5EF4-FFF2-40B4-BE49-F238E27FC236}">
                <a16:creationId xmlns:a16="http://schemas.microsoft.com/office/drawing/2014/main" id="{D40FE82D-057B-4BB9-8A03-B17C0B69C653}"/>
              </a:ext>
            </a:extLst>
          </p:cNvPr>
          <p:cNvPicPr>
            <a:picLocks noChangeAspect="1"/>
          </p:cNvPicPr>
          <p:nvPr/>
        </p:nvPicPr>
        <p:blipFill>
          <a:blip r:embed="rId4"/>
          <a:stretch>
            <a:fillRect/>
          </a:stretch>
        </p:blipFill>
        <p:spPr>
          <a:xfrm>
            <a:off x="8001000" y="6972300"/>
            <a:ext cx="4703339" cy="5410200"/>
          </a:xfrm>
          <a:prstGeom prst="rect">
            <a:avLst/>
          </a:prstGeom>
        </p:spPr>
      </p:pic>
      <p:sp>
        <p:nvSpPr>
          <p:cNvPr id="24" name="TextBox 23">
            <a:extLst>
              <a:ext uri="{FF2B5EF4-FFF2-40B4-BE49-F238E27FC236}">
                <a16:creationId xmlns:a16="http://schemas.microsoft.com/office/drawing/2014/main" id="{5D30BB79-75B2-46C7-A4D1-BAB309B1A6EA}"/>
              </a:ext>
            </a:extLst>
          </p:cNvPr>
          <p:cNvSpPr txBox="1"/>
          <p:nvPr/>
        </p:nvSpPr>
        <p:spPr>
          <a:xfrm>
            <a:off x="8507845" y="12787940"/>
            <a:ext cx="3429000" cy="1237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en-US" sz="3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Giao diện output</a:t>
            </a:r>
            <a:endParaRPr lang="en-GB" sz="3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DFE1BEEE-AD61-4EBD-A326-7F1D7FFDBF86}"/>
              </a:ext>
            </a:extLst>
          </p:cNvPr>
          <p:cNvPicPr>
            <a:picLocks noChangeAspect="1"/>
          </p:cNvPicPr>
          <p:nvPr/>
        </p:nvPicPr>
        <p:blipFill>
          <a:blip r:embed="rId5"/>
          <a:stretch>
            <a:fillRect/>
          </a:stretch>
        </p:blipFill>
        <p:spPr>
          <a:xfrm>
            <a:off x="15218939" y="4398363"/>
            <a:ext cx="4558021" cy="8039147"/>
          </a:xfrm>
          <a:prstGeom prst="rect">
            <a:avLst/>
          </a:prstGeom>
        </p:spPr>
      </p:pic>
      <p:sp>
        <p:nvSpPr>
          <p:cNvPr id="27" name="TextBox 26">
            <a:extLst>
              <a:ext uri="{FF2B5EF4-FFF2-40B4-BE49-F238E27FC236}">
                <a16:creationId xmlns:a16="http://schemas.microsoft.com/office/drawing/2014/main" id="{C42F388B-1AF1-4310-8071-7B93A06109F2}"/>
              </a:ext>
            </a:extLst>
          </p:cNvPr>
          <p:cNvSpPr txBox="1"/>
          <p:nvPr/>
        </p:nvSpPr>
        <p:spPr>
          <a:xfrm>
            <a:off x="14531654" y="12787940"/>
            <a:ext cx="5836292" cy="6588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en-US" sz="3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Giao diện dự đoán trực tiếp</a:t>
            </a:r>
            <a:endParaRPr lang="en-GB" sz="3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0" name="Group"/>
          <p:cNvGrpSpPr/>
          <p:nvPr/>
        </p:nvGrpSpPr>
        <p:grpSpPr>
          <a:xfrm>
            <a:off x="201200" y="213257"/>
            <a:ext cx="3481800" cy="5311408"/>
            <a:chOff x="0" y="0"/>
            <a:chExt cx="3481799" cy="5311406"/>
          </a:xfrm>
        </p:grpSpPr>
        <p:sp>
          <p:nvSpPr>
            <p:cNvPr id="1467" name="Circle"/>
            <p:cNvSpPr/>
            <p:nvPr/>
          </p:nvSpPr>
          <p:spPr>
            <a:xfrm>
              <a:off x="163986" y="191320"/>
              <a:ext cx="1913201" cy="1913201"/>
            </a:xfrm>
            <a:prstGeom prst="ellipse">
              <a:avLst/>
            </a:prstGeom>
            <a:solidFill>
              <a:srgbClr val="3B80B5"/>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68" name="Line"/>
            <p:cNvSpPr/>
            <p:nvPr/>
          </p:nvSpPr>
          <p:spPr>
            <a:xfrm>
              <a:off x="0" y="501076"/>
              <a:ext cx="3481800" cy="1"/>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sp>
          <p:nvSpPr>
            <p:cNvPr id="1469" name="Line"/>
            <p:cNvSpPr/>
            <p:nvPr/>
          </p:nvSpPr>
          <p:spPr>
            <a:xfrm flipH="1">
              <a:off x="473742" y="-1"/>
              <a:ext cx="1" cy="5311408"/>
            </a:xfrm>
            <a:prstGeom prst="line">
              <a:avLst/>
            </a:prstGeom>
            <a:noFill/>
            <a:ln w="127000" cap="flat">
              <a:solidFill>
                <a:srgbClr val="F96A62"/>
              </a:solidFill>
              <a:prstDash val="solid"/>
              <a:miter lim="400000"/>
            </a:ln>
            <a:effectLst/>
          </p:spPr>
          <p:txBody>
            <a:bodyPr wrap="square" lIns="0" tIns="0" rIns="0" bIns="0" numCol="1" anchor="t">
              <a:noAutofit/>
            </a:bodyPr>
            <a:lstStyle/>
            <a:p>
              <a:pPr defTabSz="457200">
                <a:defRPr sz="1200">
                  <a:solidFill>
                    <a:srgbClr val="000000"/>
                  </a:solidFill>
                </a:defRPr>
              </a:pPr>
              <a:endParaRPr>
                <a:latin typeface="#9Slide01 Tieu de ngan" panose="00000800000000000000" pitchFamily="2" charset="0"/>
              </a:endParaRPr>
            </a:p>
          </p:txBody>
        </p:sp>
      </p:grpSp>
      <p:grpSp>
        <p:nvGrpSpPr>
          <p:cNvPr id="1474" name="Group"/>
          <p:cNvGrpSpPr/>
          <p:nvPr/>
        </p:nvGrpSpPr>
        <p:grpSpPr>
          <a:xfrm>
            <a:off x="21806199" y="300677"/>
            <a:ext cx="1762539" cy="1458672"/>
            <a:chOff x="0" y="0"/>
            <a:chExt cx="1762537" cy="1458671"/>
          </a:xfrm>
        </p:grpSpPr>
        <p:sp>
          <p:nvSpPr>
            <p:cNvPr id="1471" name="Rectangle"/>
            <p:cNvSpPr/>
            <p:nvPr/>
          </p:nvSpPr>
          <p:spPr>
            <a:xfrm rot="2700000">
              <a:off x="-19487" y="355176"/>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2" name="Rectangle"/>
            <p:cNvSpPr/>
            <p:nvPr/>
          </p:nvSpPr>
          <p:spPr>
            <a:xfrm rot="2700000">
              <a:off x="-87424" y="899682"/>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sp>
          <p:nvSpPr>
            <p:cNvPr id="1473" name="Rectangle"/>
            <p:cNvSpPr/>
            <p:nvPr/>
          </p:nvSpPr>
          <p:spPr>
            <a:xfrm rot="2700000">
              <a:off x="760949" y="535279"/>
              <a:ext cx="1089013" cy="203813"/>
            </a:xfrm>
            <a:prstGeom prst="rect">
              <a:avLst/>
            </a:prstGeom>
            <a:solidFill>
              <a:srgbClr val="90D4D2"/>
            </a:solidFill>
            <a:ln w="12700" cap="flat">
              <a:noFill/>
              <a:miter lim="400000"/>
            </a:ln>
            <a:effectLst/>
          </p:spPr>
          <p:txBody>
            <a:bodyPr wrap="square" lIns="91439" tIns="91439" rIns="91439" bIns="91439" numCol="1" anchor="ctr">
              <a:noAutofit/>
            </a:bodyPr>
            <a:lstStyle/>
            <a:p>
              <a:pPr algn="ctr">
                <a:defRPr sz="4800">
                  <a:solidFill>
                    <a:srgbClr val="1A242E"/>
                  </a:solidFill>
                </a:defRPr>
              </a:pPr>
              <a:endParaRPr>
                <a:latin typeface="#9Slide01 Tieu de ngan" panose="00000800000000000000" pitchFamily="2" charset="0"/>
              </a:endParaRPr>
            </a:p>
          </p:txBody>
        </p:sp>
      </p:grpSp>
      <p:sp>
        <p:nvSpPr>
          <p:cNvPr id="1499" name="Rectangle"/>
          <p:cNvSpPr/>
          <p:nvPr/>
        </p:nvSpPr>
        <p:spPr>
          <a:xfrm rot="16200000" flipH="1">
            <a:off x="21357288" y="-241827"/>
            <a:ext cx="429299" cy="5620122"/>
          </a:xfrm>
          <a:prstGeom prst="rect">
            <a:avLst/>
          </a:prstGeom>
          <a:solidFill>
            <a:srgbClr val="3B80B5"/>
          </a:solidFill>
          <a:ln w="12700">
            <a:miter lim="400000"/>
          </a:ln>
        </p:spPr>
        <p:txBody>
          <a:bodyPr tIns="91439" bIns="91439" anchor="ctr"/>
          <a:lstStyle/>
          <a:p>
            <a:pPr algn="ctr">
              <a:defRPr sz="4800">
                <a:solidFill>
                  <a:srgbClr val="1A242E"/>
                </a:solidFill>
              </a:defRPr>
            </a:pPr>
            <a:endParaRPr>
              <a:latin typeface="#9Slide01 Tieu de ngan" panose="00000800000000000000" pitchFamily="2" charset="0"/>
            </a:endParaRPr>
          </a:p>
        </p:txBody>
      </p:sp>
      <p:pic>
        <p:nvPicPr>
          <p:cNvPr id="2050" name="Picture 2">
            <a:extLst>
              <a:ext uri="{FF2B5EF4-FFF2-40B4-BE49-F238E27FC236}">
                <a16:creationId xmlns:a16="http://schemas.microsoft.com/office/drawing/2014/main" id="{FC376A2D-DA44-4663-9B0B-61EE53539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265" y="1724714"/>
            <a:ext cx="18994633" cy="112241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30227E-C08E-442C-95B2-6EF2E790A5BB}"/>
              </a:ext>
            </a:extLst>
          </p:cNvPr>
          <p:cNvSpPr txBox="1"/>
          <p:nvPr/>
        </p:nvSpPr>
        <p:spPr>
          <a:xfrm>
            <a:off x="6594944" y="250921"/>
            <a:ext cx="6283039" cy="1013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gn="ctr">
              <a:lnSpc>
                <a:spcPct val="107000"/>
              </a:lnSpc>
              <a:spcBef>
                <a:spcPts val="0"/>
              </a:spcBef>
              <a:spcAft>
                <a:spcPts val="800"/>
              </a:spcAft>
            </a:pPr>
            <a:r>
              <a:rPr lang="en-US" sz="6000" b="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Cấu trúc backend</a:t>
            </a:r>
            <a:endParaRPr lang="en-GB" sz="6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919130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White">
  <a:themeElements>
    <a:clrScheme name="9Slide - Memphis">
      <a:dk1>
        <a:srgbClr val="1A242E"/>
      </a:dk1>
      <a:lt1>
        <a:srgbClr val="F9F9F9"/>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242E"/>
        </a:solidFill>
        <a:ln w="25400" cap="flat">
          <a:solidFill>
            <a:srgbClr val="3B80B5"/>
          </a:solidFill>
          <a:prstDash val="solid"/>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B80B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242E"/>
        </a:solidFill>
        <a:ln w="25400" cap="flat">
          <a:solidFill>
            <a:srgbClr val="3B80B5"/>
          </a:solidFill>
          <a:prstDash val="solid"/>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B80B5"/>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9F9F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669</TotalTime>
  <Words>1755</Words>
  <Application>Microsoft Office PowerPoint</Application>
  <PresentationFormat>Custom</PresentationFormat>
  <Paragraphs>185</Paragraphs>
  <Slides>39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#9Slide01 Noi dung ngan</vt:lpstr>
      <vt:lpstr>#9Slide01 Tieu de ngan</vt:lpstr>
      <vt:lpstr>Arial</vt:lpstr>
      <vt:lpstr>Calibri</vt:lpstr>
      <vt:lpstr>Helvetica</vt:lpstr>
      <vt:lpstr>Times New Roman</vt:lpstr>
      <vt:lpstr>White</vt:lpstr>
      <vt:lpstr>Đề tài : Xây dựng app dự đoán biển báo giao thông</vt:lpstr>
      <vt:lpstr>ABOUT MY GROUP</vt:lpstr>
      <vt:lpstr>Content</vt:lpstr>
      <vt:lpstr>PowerPoint Presentation</vt:lpstr>
      <vt:lpstr>2.Tại sao lại chọn biện pháp kỹ thuật này ?</vt:lpstr>
      <vt:lpstr>3. Cấu trúc của hệ thống backend và frontend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loại tên và nhãn </vt:lpstr>
      <vt:lpstr>c. Train model</vt:lpstr>
      <vt:lpstr>b.Train và xử lý model</vt:lpstr>
      <vt:lpstr>PowerPoint Presentation</vt:lpstr>
      <vt:lpstr>PowerPoint Presentation</vt:lpstr>
      <vt:lpstr>c. Mô hình CNN</vt:lpstr>
      <vt:lpstr>PowerPoint Presentation</vt:lpstr>
      <vt:lpstr>c. Code</vt:lpstr>
      <vt:lpstr>6. DEMO</vt:lpstr>
      <vt:lpstr>SECLECT: Chọn hình ảnh và dự đoán</vt:lpstr>
      <vt:lpstr>PowerPoint Presentation</vt:lpstr>
      <vt:lpstr>Photo: Chụp ảnh và dự đoán </vt:lpstr>
      <vt:lpstr>PowerPoint Presentation</vt:lpstr>
      <vt:lpstr>Live : Đưa camera lên biển báo và dự đoán trực tiếp</vt:lpstr>
      <vt:lpstr>Video demo</vt:lpstr>
      <vt:lpstr>7. Ưu điểm và nhược điểm</vt:lpstr>
      <vt:lpstr>- Dễ dàng sử dụng  - Cấu trúc đơn giản dễ hiểu - Tiện lợi - Có chức năng live có thể dự đoán ngay lập tức - Dễ tiếp cận vì ứng dụng chạy trên điện thoại di động, một thiết bị mà ai cũng có </vt:lpstr>
      <vt:lpstr>8.Hướng phát triển</vt:lpstr>
      <vt:lpstr>PowerPoint Presentation</vt:lpstr>
      <vt:lpstr>PowerPoint Presentation</vt:lpstr>
      <vt:lpstr>PowerPoint Presentation</vt:lpstr>
    </vt:vector>
  </TitlesOfParts>
  <Manager>9Slide</Manager>
  <Company>9Slide</Company>
  <LinksUpToDate>false</LinksUpToDate>
  <SharedDoc>false</SharedDoc>
  <HyperlinkBase>9Slide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 - Memphis v2</dc:title>
  <dc:subject>9Slide</dc:subject>
  <dc:creator>9Slide</dc:creator>
  <cp:keywords>9Slide</cp:keywords>
  <dc:description>9Slide</dc:description>
  <cp:lastModifiedBy>Trịnh Ngọc Đức</cp:lastModifiedBy>
  <cp:revision>20</cp:revision>
  <dcterms:modified xsi:type="dcterms:W3CDTF">2021-12-21T16:33:11Z</dcterms:modified>
  <cp:category>9Slide</cp:category>
  <cp:contentStatus>9Slide</cp:contentStatus>
</cp:coreProperties>
</file>